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0A77726-32C8-46CC-9503-8F12A6794F6B}" type="datetimeFigureOut">
              <a:rPr lang="en-AU" smtClean="0"/>
              <a:t>15/10/2013</a:t>
            </a:fld>
            <a:endParaRPr lang="en-A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06358F8-063C-4491-9956-443663E17509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77726-32C8-46CC-9503-8F12A6794F6B}" type="datetimeFigureOut">
              <a:rPr lang="en-AU" smtClean="0"/>
              <a:t>15/10/2013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6358F8-063C-4491-9956-443663E1750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77726-32C8-46CC-9503-8F12A6794F6B}" type="datetimeFigureOut">
              <a:rPr lang="en-AU" smtClean="0"/>
              <a:t>15/10/2013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6358F8-063C-4491-9956-443663E1750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77726-32C8-46CC-9503-8F12A6794F6B}" type="datetimeFigureOut">
              <a:rPr lang="en-AU" smtClean="0"/>
              <a:t>15/10/2013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6358F8-063C-4491-9956-443663E1750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0A77726-32C8-46CC-9503-8F12A6794F6B}" type="datetimeFigureOut">
              <a:rPr lang="en-AU" smtClean="0"/>
              <a:t>15/10/2013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06358F8-063C-4491-9956-443663E1750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77726-32C8-46CC-9503-8F12A6794F6B}" type="datetimeFigureOut">
              <a:rPr lang="en-AU" smtClean="0"/>
              <a:t>15/10/2013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06358F8-063C-4491-9956-443663E1750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77726-32C8-46CC-9503-8F12A6794F6B}" type="datetimeFigureOut">
              <a:rPr lang="en-AU" smtClean="0"/>
              <a:t>15/10/2013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06358F8-063C-4491-9956-443663E1750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77726-32C8-46CC-9503-8F12A6794F6B}" type="datetimeFigureOut">
              <a:rPr lang="en-AU" smtClean="0"/>
              <a:t>15/10/2013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6358F8-063C-4491-9956-443663E1750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A77726-32C8-46CC-9503-8F12A6794F6B}" type="datetimeFigureOut">
              <a:rPr lang="en-AU" smtClean="0"/>
              <a:t>15/10/2013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6358F8-063C-4491-9956-443663E1750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0A77726-32C8-46CC-9503-8F12A6794F6B}" type="datetimeFigureOut">
              <a:rPr lang="en-AU" smtClean="0"/>
              <a:t>15/10/2013</a:t>
            </a:fld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06358F8-063C-4491-9956-443663E17509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0A77726-32C8-46CC-9503-8F12A6794F6B}" type="datetimeFigureOut">
              <a:rPr lang="en-AU" smtClean="0"/>
              <a:t>15/10/2013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06358F8-063C-4491-9956-443663E1750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0A77726-32C8-46CC-9503-8F12A6794F6B}" type="datetimeFigureOut">
              <a:rPr lang="en-AU" smtClean="0"/>
              <a:t>15/10/2013</a:t>
            </a:fld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06358F8-063C-4491-9956-443663E17509}" type="slidenum">
              <a:rPr lang="en-AU" smtClean="0"/>
              <a:t>‹#›</a:t>
            </a:fld>
            <a:endParaRPr lang="en-AU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Quelle</a:t>
            </a:r>
            <a:r>
              <a:rPr lang="en-AU" dirty="0" smtClean="0"/>
              <a:t> </a:t>
            </a:r>
            <a:r>
              <a:rPr lang="en-AU" dirty="0" err="1"/>
              <a:t>h</a:t>
            </a:r>
            <a:r>
              <a:rPr lang="en-AU" dirty="0" err="1" smtClean="0"/>
              <a:t>eure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– </a:t>
            </a:r>
            <a:r>
              <a:rPr lang="en-AU" dirty="0" err="1" smtClean="0"/>
              <a:t>il</a:t>
            </a:r>
            <a:r>
              <a:rPr lang="en-AU" dirty="0" smtClean="0"/>
              <a:t> ?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What time is it?</a:t>
            </a:r>
            <a:endParaRPr lang="en-AU" dirty="0"/>
          </a:p>
        </p:txBody>
      </p:sp>
      <p:pic>
        <p:nvPicPr>
          <p:cNvPr id="3074" name="Picture 2" descr="C:\Users\npollock\AppData\Local\Microsoft\Windows\Temporary Internet Files\Content.IE5\ZMB1GJNX\MP9004424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8234"/>
            <a:ext cx="4104456" cy="287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0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Quelle</a:t>
            </a:r>
            <a:r>
              <a:rPr lang="en-AU" dirty="0" smtClean="0"/>
              <a:t> </a:t>
            </a:r>
            <a:r>
              <a:rPr lang="en-AU" dirty="0" err="1"/>
              <a:t>h</a:t>
            </a:r>
            <a:r>
              <a:rPr lang="en-AU" dirty="0" err="1" smtClean="0"/>
              <a:t>eure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–</a:t>
            </a:r>
            <a:r>
              <a:rPr lang="en-AU" dirty="0" err="1" smtClean="0"/>
              <a:t>il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83360"/>
          </a:xfrm>
        </p:spPr>
        <p:txBody>
          <a:bodyPr>
            <a:normAutofit/>
          </a:bodyPr>
          <a:lstStyle/>
          <a:p>
            <a:r>
              <a:rPr lang="en-AU" dirty="0" smtClean="0"/>
              <a:t>Telling the time in French is simple as long as you follow the basic rules. 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Always remember: </a:t>
            </a:r>
          </a:p>
          <a:p>
            <a:pPr marL="411480" lvl="1" indent="0">
              <a:buNone/>
            </a:pPr>
            <a:r>
              <a:rPr lang="en-AU" dirty="0" smtClean="0">
                <a:solidFill>
                  <a:srgbClr val="FFFF00"/>
                </a:solidFill>
              </a:rPr>
              <a:t>Hours first, minutes last.</a:t>
            </a:r>
            <a:endParaRPr lang="en-A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npollock\AppData\Local\Microsoft\Windows\Temporary Internet Files\Content.IE5\PYCWP653\MP90040067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1704" y="2343423"/>
            <a:ext cx="3131591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97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For telling the hour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83360"/>
          </a:xfrm>
        </p:spPr>
        <p:txBody>
          <a:bodyPr>
            <a:normAutofit/>
          </a:bodyPr>
          <a:lstStyle/>
          <a:p>
            <a:r>
              <a:rPr lang="en-AU" dirty="0" smtClean="0"/>
              <a:t>Il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une</a:t>
            </a:r>
            <a:r>
              <a:rPr lang="en-AU" dirty="0" smtClean="0"/>
              <a:t> </a:t>
            </a:r>
            <a:r>
              <a:rPr lang="en-AU" dirty="0" err="1" smtClean="0"/>
              <a:t>heure</a:t>
            </a:r>
            <a:r>
              <a:rPr lang="en-AU" dirty="0" smtClean="0"/>
              <a:t> =</a:t>
            </a:r>
          </a:p>
          <a:p>
            <a:pPr marL="0" indent="0">
              <a:buNone/>
            </a:pPr>
            <a:r>
              <a:rPr lang="en-AU" dirty="0" smtClean="0"/>
              <a:t>    It’s one ‘o’ clock</a:t>
            </a:r>
          </a:p>
          <a:p>
            <a:r>
              <a:rPr lang="en-AU" dirty="0" smtClean="0"/>
              <a:t>Il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cinq</a:t>
            </a:r>
            <a:r>
              <a:rPr lang="en-AU" dirty="0" smtClean="0"/>
              <a:t> </a:t>
            </a:r>
            <a:r>
              <a:rPr lang="en-AU" dirty="0" err="1" smtClean="0"/>
              <a:t>heures</a:t>
            </a:r>
            <a:r>
              <a:rPr lang="en-AU" dirty="0" smtClean="0"/>
              <a:t> = 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It’s five ‘o’ clock</a:t>
            </a:r>
          </a:p>
          <a:p>
            <a:r>
              <a:rPr lang="en-AU" dirty="0" smtClean="0"/>
              <a:t>Il </a:t>
            </a:r>
            <a:r>
              <a:rPr lang="en-AU" dirty="0" err="1" smtClean="0"/>
              <a:t>est</a:t>
            </a:r>
            <a:r>
              <a:rPr lang="en-AU" dirty="0" smtClean="0"/>
              <a:t> midi = 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It’s midday</a:t>
            </a:r>
          </a:p>
          <a:p>
            <a:r>
              <a:rPr lang="en-AU" dirty="0" smtClean="0"/>
              <a:t>Il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minuit</a:t>
            </a:r>
            <a:r>
              <a:rPr lang="en-AU" dirty="0" smtClean="0"/>
              <a:t> = </a:t>
            </a:r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It’s midnight</a:t>
            </a:r>
            <a:endParaRPr lang="en-AU" dirty="0"/>
          </a:p>
        </p:txBody>
      </p:sp>
      <p:pic>
        <p:nvPicPr>
          <p:cNvPr id="2051" name="Picture 3" descr="C:\Users\npollock\AppData\Local\Microsoft\Windows\Temporary Internet Files\Content.IE5\HULR8ZI2\MC900431586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2348880"/>
            <a:ext cx="3098363" cy="309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87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For telling the half hour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06747"/>
            <a:ext cx="3754760" cy="372347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Now we need to learn a new word: </a:t>
            </a:r>
          </a:p>
          <a:p>
            <a:pPr marL="0" indent="0">
              <a:buNone/>
            </a:pPr>
            <a:r>
              <a:rPr lang="en-AU" dirty="0">
                <a:solidFill>
                  <a:srgbClr val="FFFF00"/>
                </a:solidFill>
              </a:rPr>
              <a:t>	</a:t>
            </a:r>
            <a:r>
              <a:rPr lang="en-AU" dirty="0" err="1" smtClean="0">
                <a:solidFill>
                  <a:srgbClr val="FFFF00"/>
                </a:solidFill>
              </a:rPr>
              <a:t>demie</a:t>
            </a:r>
            <a:r>
              <a:rPr lang="en-AU" dirty="0" smtClean="0">
                <a:solidFill>
                  <a:srgbClr val="FFFF00"/>
                </a:solidFill>
              </a:rPr>
              <a:t> = half</a:t>
            </a:r>
          </a:p>
          <a:p>
            <a:r>
              <a:rPr lang="en-AU" dirty="0" smtClean="0"/>
              <a:t>Il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deux</a:t>
            </a:r>
            <a:r>
              <a:rPr lang="en-AU" dirty="0" smtClean="0"/>
              <a:t> </a:t>
            </a:r>
            <a:r>
              <a:rPr lang="en-AU" dirty="0" err="1" smtClean="0"/>
              <a:t>heures</a:t>
            </a:r>
            <a:r>
              <a:rPr lang="en-AU" dirty="0" smtClean="0"/>
              <a:t> et </a:t>
            </a:r>
            <a:r>
              <a:rPr lang="en-AU" dirty="0" err="1" smtClean="0"/>
              <a:t>demie</a:t>
            </a:r>
            <a:r>
              <a:rPr lang="en-AU" dirty="0" smtClean="0"/>
              <a:t> = It’s half past two.</a:t>
            </a:r>
          </a:p>
          <a:p>
            <a:r>
              <a:rPr lang="en-AU" dirty="0" smtClean="0"/>
              <a:t>Il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quatre</a:t>
            </a:r>
            <a:r>
              <a:rPr lang="en-AU" dirty="0" smtClean="0"/>
              <a:t> </a:t>
            </a:r>
            <a:r>
              <a:rPr lang="en-AU" dirty="0" err="1" smtClean="0"/>
              <a:t>heures</a:t>
            </a:r>
            <a:r>
              <a:rPr lang="en-AU" dirty="0" smtClean="0"/>
              <a:t> et </a:t>
            </a:r>
            <a:r>
              <a:rPr lang="en-AU" dirty="0" err="1" smtClean="0"/>
              <a:t>demie</a:t>
            </a:r>
            <a:r>
              <a:rPr lang="en-AU" dirty="0" smtClean="0"/>
              <a:t> = It’s half past four.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182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For telling the quarter hour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690864" cy="4399384"/>
          </a:xfrm>
        </p:spPr>
        <p:txBody>
          <a:bodyPr>
            <a:normAutofit/>
          </a:bodyPr>
          <a:lstStyle/>
          <a:p>
            <a:r>
              <a:rPr lang="en-AU" dirty="0" smtClean="0"/>
              <a:t>Here is the tricky part. We need two new words: </a:t>
            </a:r>
          </a:p>
          <a:p>
            <a:pPr lvl="1"/>
            <a:r>
              <a:rPr lang="en-AU" dirty="0">
                <a:solidFill>
                  <a:srgbClr val="FFFF00"/>
                </a:solidFill>
              </a:rPr>
              <a:t>q</a:t>
            </a:r>
            <a:r>
              <a:rPr lang="en-AU" dirty="0" smtClean="0">
                <a:solidFill>
                  <a:srgbClr val="FFFF00"/>
                </a:solidFill>
              </a:rPr>
              <a:t>uart = quarter</a:t>
            </a:r>
          </a:p>
          <a:p>
            <a:pPr lvl="1"/>
            <a:r>
              <a:rPr lang="en-AU" dirty="0" err="1">
                <a:solidFill>
                  <a:srgbClr val="FFFF00"/>
                </a:solidFill>
              </a:rPr>
              <a:t>m</a:t>
            </a:r>
            <a:r>
              <a:rPr lang="en-AU" dirty="0" err="1" smtClean="0">
                <a:solidFill>
                  <a:srgbClr val="FFFF00"/>
                </a:solidFill>
              </a:rPr>
              <a:t>oins</a:t>
            </a:r>
            <a:r>
              <a:rPr lang="en-AU" dirty="0" smtClean="0">
                <a:solidFill>
                  <a:srgbClr val="FFFF00"/>
                </a:solidFill>
              </a:rPr>
              <a:t> = less</a:t>
            </a:r>
          </a:p>
          <a:p>
            <a:pPr marL="411480" lvl="1" indent="0">
              <a:buNone/>
            </a:pPr>
            <a:endParaRPr lang="en-AU" dirty="0" smtClean="0">
              <a:solidFill>
                <a:srgbClr val="FFFF00"/>
              </a:solidFill>
            </a:endParaRPr>
          </a:p>
          <a:p>
            <a:r>
              <a:rPr lang="en-AU" dirty="0" smtClean="0"/>
              <a:t>Il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trois</a:t>
            </a:r>
            <a:r>
              <a:rPr lang="en-AU" dirty="0" smtClean="0"/>
              <a:t> </a:t>
            </a:r>
            <a:r>
              <a:rPr lang="en-AU" dirty="0" err="1" smtClean="0"/>
              <a:t>heures</a:t>
            </a:r>
            <a:r>
              <a:rPr lang="en-AU" dirty="0" smtClean="0"/>
              <a:t> et quart = It’s quarter past three</a:t>
            </a:r>
          </a:p>
          <a:p>
            <a:r>
              <a:rPr lang="en-AU" dirty="0" smtClean="0"/>
              <a:t>Il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trois</a:t>
            </a:r>
            <a:r>
              <a:rPr lang="en-AU" dirty="0" smtClean="0"/>
              <a:t> </a:t>
            </a:r>
            <a:r>
              <a:rPr lang="en-AU" dirty="0" err="1" smtClean="0"/>
              <a:t>heures</a:t>
            </a:r>
            <a:r>
              <a:rPr lang="en-AU" dirty="0" smtClean="0"/>
              <a:t> </a:t>
            </a:r>
            <a:r>
              <a:rPr lang="en-AU" dirty="0" err="1" smtClean="0"/>
              <a:t>moins</a:t>
            </a:r>
            <a:r>
              <a:rPr lang="en-AU" dirty="0" smtClean="0"/>
              <a:t> quart = It’s quarter to three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71917"/>
            <a:ext cx="3096344" cy="2901299"/>
          </a:xfrm>
        </p:spPr>
      </p:pic>
    </p:spTree>
    <p:extLst>
      <p:ext uri="{BB962C8B-B14F-4D97-AF65-F5344CB8AC3E}">
        <p14:creationId xmlns:p14="http://schemas.microsoft.com/office/powerpoint/2010/main" val="372231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All other times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1927"/>
            <a:ext cx="3843337" cy="38433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645920"/>
            <a:ext cx="4258816" cy="4591392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For all other times simply make sure you follow the rule: Hours first, minutes last.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Il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quatre</a:t>
            </a:r>
            <a:r>
              <a:rPr lang="en-AU" dirty="0" smtClean="0"/>
              <a:t> </a:t>
            </a:r>
            <a:r>
              <a:rPr lang="en-AU" dirty="0" err="1" smtClean="0"/>
              <a:t>heures</a:t>
            </a:r>
            <a:r>
              <a:rPr lang="en-AU" dirty="0" smtClean="0"/>
              <a:t> </a:t>
            </a:r>
            <a:r>
              <a:rPr lang="en-AU" dirty="0" err="1" smtClean="0"/>
              <a:t>cinq</a:t>
            </a:r>
            <a:r>
              <a:rPr lang="en-AU" dirty="0" smtClean="0"/>
              <a:t> = It is 4.05</a:t>
            </a:r>
          </a:p>
          <a:p>
            <a:r>
              <a:rPr lang="en-AU" dirty="0" smtClean="0"/>
              <a:t>Il </a:t>
            </a:r>
            <a:r>
              <a:rPr lang="en-AU" dirty="0" err="1" smtClean="0"/>
              <a:t>est</a:t>
            </a:r>
            <a:r>
              <a:rPr lang="en-AU" dirty="0" smtClean="0"/>
              <a:t> six </a:t>
            </a:r>
            <a:r>
              <a:rPr lang="en-AU" dirty="0" err="1" smtClean="0"/>
              <a:t>heures</a:t>
            </a:r>
            <a:r>
              <a:rPr lang="en-AU" dirty="0" smtClean="0"/>
              <a:t> </a:t>
            </a:r>
            <a:r>
              <a:rPr lang="en-AU" dirty="0" err="1" smtClean="0"/>
              <a:t>moins</a:t>
            </a:r>
            <a:r>
              <a:rPr lang="en-AU" dirty="0" smtClean="0"/>
              <a:t> </a:t>
            </a:r>
            <a:r>
              <a:rPr lang="en-AU" dirty="0" err="1" smtClean="0"/>
              <a:t>cinq</a:t>
            </a:r>
            <a:r>
              <a:rPr lang="en-AU" dirty="0" smtClean="0"/>
              <a:t> = It is 5.40</a:t>
            </a:r>
          </a:p>
          <a:p>
            <a:r>
              <a:rPr lang="en-AU" dirty="0" smtClean="0"/>
              <a:t>Il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sept</a:t>
            </a:r>
            <a:r>
              <a:rPr lang="en-AU" dirty="0" smtClean="0"/>
              <a:t> </a:t>
            </a:r>
            <a:r>
              <a:rPr lang="en-AU" dirty="0" err="1" smtClean="0"/>
              <a:t>heures</a:t>
            </a:r>
            <a:r>
              <a:rPr lang="en-AU" dirty="0" smtClean="0"/>
              <a:t> </a:t>
            </a:r>
            <a:r>
              <a:rPr lang="en-AU" dirty="0" err="1" smtClean="0"/>
              <a:t>vingt</a:t>
            </a:r>
            <a:r>
              <a:rPr lang="en-AU" dirty="0" smtClean="0"/>
              <a:t> </a:t>
            </a:r>
            <a:r>
              <a:rPr lang="en-AU" dirty="0" err="1" smtClean="0"/>
              <a:t>trois</a:t>
            </a:r>
            <a:r>
              <a:rPr lang="en-AU" dirty="0" smtClean="0"/>
              <a:t> = I’s 7.23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05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Your turn!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Translate the following times: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AU" dirty="0" smtClean="0"/>
              <a:t>Answers: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Il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sept</a:t>
            </a:r>
            <a:r>
              <a:rPr lang="en-AU" dirty="0" smtClean="0"/>
              <a:t> </a:t>
            </a:r>
            <a:r>
              <a:rPr lang="en-AU" dirty="0" err="1" smtClean="0"/>
              <a:t>heures</a:t>
            </a:r>
            <a:r>
              <a:rPr lang="en-AU" dirty="0" smtClean="0"/>
              <a:t> et </a:t>
            </a:r>
            <a:r>
              <a:rPr lang="en-AU" dirty="0" err="1" smtClean="0"/>
              <a:t>demie</a:t>
            </a:r>
            <a:r>
              <a:rPr lang="en-AU" dirty="0" smtClean="0"/>
              <a:t>.</a:t>
            </a:r>
          </a:p>
          <a:p>
            <a:r>
              <a:rPr lang="en-AU" dirty="0" smtClean="0"/>
              <a:t>Il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huit</a:t>
            </a:r>
            <a:r>
              <a:rPr lang="en-AU" dirty="0" smtClean="0"/>
              <a:t> </a:t>
            </a:r>
            <a:r>
              <a:rPr lang="en-AU" dirty="0" err="1" smtClean="0"/>
              <a:t>heures</a:t>
            </a:r>
            <a:r>
              <a:rPr lang="en-AU" dirty="0" smtClean="0"/>
              <a:t> et quart.</a:t>
            </a:r>
          </a:p>
          <a:p>
            <a:r>
              <a:rPr lang="en-AU" dirty="0" smtClean="0"/>
              <a:t>Il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onze</a:t>
            </a:r>
            <a:r>
              <a:rPr lang="en-AU" dirty="0" smtClean="0"/>
              <a:t> </a:t>
            </a:r>
            <a:r>
              <a:rPr lang="en-AU" dirty="0" err="1" smtClean="0"/>
              <a:t>heures</a:t>
            </a:r>
            <a:r>
              <a:rPr lang="en-AU" dirty="0" smtClean="0"/>
              <a:t> </a:t>
            </a:r>
            <a:r>
              <a:rPr lang="en-AU" dirty="0" err="1" smtClean="0"/>
              <a:t>moins</a:t>
            </a:r>
            <a:r>
              <a:rPr lang="en-AU" dirty="0" smtClean="0"/>
              <a:t> quart.</a:t>
            </a:r>
          </a:p>
          <a:p>
            <a:r>
              <a:rPr lang="en-AU" dirty="0" smtClean="0"/>
              <a:t>Il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trois</a:t>
            </a:r>
            <a:r>
              <a:rPr lang="en-AU" dirty="0" smtClean="0"/>
              <a:t> </a:t>
            </a:r>
            <a:r>
              <a:rPr lang="en-AU" dirty="0" err="1" smtClean="0"/>
              <a:t>heures</a:t>
            </a:r>
            <a:r>
              <a:rPr lang="en-AU" dirty="0" smtClean="0"/>
              <a:t> </a:t>
            </a:r>
            <a:r>
              <a:rPr lang="en-AU" dirty="0" err="1" smtClean="0"/>
              <a:t>vingt</a:t>
            </a:r>
            <a:r>
              <a:rPr lang="en-AU" dirty="0" smtClean="0"/>
              <a:t>.</a:t>
            </a:r>
          </a:p>
          <a:p>
            <a:r>
              <a:rPr lang="en-AU" dirty="0" smtClean="0"/>
              <a:t>Il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neuf</a:t>
            </a:r>
            <a:r>
              <a:rPr lang="en-AU" dirty="0" smtClean="0"/>
              <a:t> </a:t>
            </a:r>
            <a:r>
              <a:rPr lang="en-AU" dirty="0" err="1" smtClean="0"/>
              <a:t>heures</a:t>
            </a:r>
            <a:r>
              <a:rPr lang="en-AU" dirty="0" smtClean="0"/>
              <a:t> </a:t>
            </a:r>
            <a:r>
              <a:rPr lang="en-AU" dirty="0" err="1" smtClean="0"/>
              <a:t>moins</a:t>
            </a:r>
            <a:r>
              <a:rPr lang="en-AU" dirty="0" smtClean="0"/>
              <a:t> dix.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It’s half past seven (7.30)</a:t>
            </a:r>
          </a:p>
          <a:p>
            <a:r>
              <a:rPr lang="en-AU" dirty="0" smtClean="0"/>
              <a:t>It’s quarter past eight (8.15)</a:t>
            </a:r>
          </a:p>
          <a:p>
            <a:r>
              <a:rPr lang="en-AU" dirty="0" smtClean="0"/>
              <a:t>It’s quarter to eleven (10.45)</a:t>
            </a:r>
          </a:p>
          <a:p>
            <a:r>
              <a:rPr lang="en-AU" dirty="0" smtClean="0"/>
              <a:t>It’s twenty past three (3.20)</a:t>
            </a:r>
          </a:p>
          <a:p>
            <a:r>
              <a:rPr lang="en-AU" dirty="0" smtClean="0"/>
              <a:t>It’s ten to nine (8.50)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2694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24 hour time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In France, radio stations, TV guides, train timetables, in fact </a:t>
            </a:r>
            <a:r>
              <a:rPr lang="en-AU" dirty="0" smtClean="0">
                <a:solidFill>
                  <a:srgbClr val="FFFF00"/>
                </a:solidFill>
              </a:rPr>
              <a:t>everyone</a:t>
            </a:r>
            <a:r>
              <a:rPr lang="en-AU" dirty="0" smtClean="0"/>
              <a:t> uses 24 hour time.</a:t>
            </a:r>
          </a:p>
          <a:p>
            <a:r>
              <a:rPr lang="en-AU" dirty="0" smtClean="0"/>
              <a:t>This means that after midday, you add twelve hours to the time before you say it in French.</a:t>
            </a:r>
          </a:p>
          <a:p>
            <a:r>
              <a:rPr lang="en-AU" dirty="0" smtClean="0"/>
              <a:t>Il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quatorze</a:t>
            </a:r>
            <a:r>
              <a:rPr lang="en-AU" dirty="0" smtClean="0"/>
              <a:t> </a:t>
            </a:r>
            <a:r>
              <a:rPr lang="en-AU" dirty="0" err="1" smtClean="0"/>
              <a:t>heures</a:t>
            </a:r>
            <a:r>
              <a:rPr lang="en-AU" dirty="0" smtClean="0"/>
              <a:t> et quart = It’s quarter past two in the afternoon (2.15pm)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64904"/>
            <a:ext cx="3268570" cy="2448272"/>
          </a:xfrm>
        </p:spPr>
      </p:pic>
    </p:spTree>
    <p:extLst>
      <p:ext uri="{BB962C8B-B14F-4D97-AF65-F5344CB8AC3E}">
        <p14:creationId xmlns:p14="http://schemas.microsoft.com/office/powerpoint/2010/main" val="18220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Quelle heure est – il ?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Quelle heure est –il?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For telling the hour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For telling the half hour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For telling the quarter hour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All other times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Your turn!&amp;quot;&quot;/&gt;&lt;property id=&quot;20307&quot; value=&quot;264&quot;/&gt;&lt;/object&gt;&lt;object type=&quot;3&quot; unique_id=&quot;10011&quot;&gt;&lt;property id=&quot;20148&quot; value=&quot;5&quot;/&gt;&lt;property id=&quot;20300&quot; value=&quot;Slide 8 - &amp;quot;24 hour time&amp;quot;&quot;/&gt;&lt;property id=&quot;20307&quot; value=&quot;26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65</TotalTime>
  <Words>331</Words>
  <Application>Microsoft Office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Foundry</vt:lpstr>
      <vt:lpstr>Quelle heure est – il ?</vt:lpstr>
      <vt:lpstr>Quelle heure est –il?</vt:lpstr>
      <vt:lpstr>For telling the hour</vt:lpstr>
      <vt:lpstr>For telling the half hour</vt:lpstr>
      <vt:lpstr>For telling the quarter hour</vt:lpstr>
      <vt:lpstr>All other times</vt:lpstr>
      <vt:lpstr>Your turn!</vt:lpstr>
      <vt:lpstr>24 hour time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QuelLe Heure est – il ?</dc:title>
  <dc:creator>Natalie Pollock</dc:creator>
  <cp:lastModifiedBy>Natalie Pollock</cp:lastModifiedBy>
  <cp:revision>7</cp:revision>
  <dcterms:created xsi:type="dcterms:W3CDTF">2013-10-14T22:02:09Z</dcterms:created>
  <dcterms:modified xsi:type="dcterms:W3CDTF">2013-10-14T23:07:58Z</dcterms:modified>
</cp:coreProperties>
</file>