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B10A71-1C62-4B0D-A626-99FAB1C6ED15}" type="datetimeFigureOut">
              <a:rPr lang="en-AU" smtClean="0"/>
              <a:pPr/>
              <a:t>16/12/2011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A84AC3-44F9-4AE6-A7BA-7B56000089A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10A71-1C62-4B0D-A626-99FAB1C6ED15}" type="datetimeFigureOut">
              <a:rPr lang="en-AU" smtClean="0"/>
              <a:pPr/>
              <a:t>16/12/2011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84AC3-44F9-4AE6-A7BA-7B56000089A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10A71-1C62-4B0D-A626-99FAB1C6ED15}" type="datetimeFigureOut">
              <a:rPr lang="en-AU" smtClean="0"/>
              <a:pPr/>
              <a:t>16/12/2011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84AC3-44F9-4AE6-A7BA-7B56000089A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10A71-1C62-4B0D-A626-99FAB1C6ED15}" type="datetimeFigureOut">
              <a:rPr lang="en-AU" smtClean="0"/>
              <a:pPr/>
              <a:t>16/12/2011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84AC3-44F9-4AE6-A7BA-7B56000089A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10A71-1C62-4B0D-A626-99FAB1C6ED15}" type="datetimeFigureOut">
              <a:rPr lang="en-AU" smtClean="0"/>
              <a:pPr/>
              <a:t>16/12/2011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84AC3-44F9-4AE6-A7BA-7B56000089A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10A71-1C62-4B0D-A626-99FAB1C6ED15}" type="datetimeFigureOut">
              <a:rPr lang="en-AU" smtClean="0"/>
              <a:pPr/>
              <a:t>16/12/2011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84AC3-44F9-4AE6-A7BA-7B56000089A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10A71-1C62-4B0D-A626-99FAB1C6ED15}" type="datetimeFigureOut">
              <a:rPr lang="en-AU" smtClean="0"/>
              <a:pPr/>
              <a:t>16/12/2011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84AC3-44F9-4AE6-A7BA-7B56000089A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10A71-1C62-4B0D-A626-99FAB1C6ED15}" type="datetimeFigureOut">
              <a:rPr lang="en-AU" smtClean="0"/>
              <a:pPr/>
              <a:t>16/12/2011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84AC3-44F9-4AE6-A7BA-7B56000089A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10A71-1C62-4B0D-A626-99FAB1C6ED15}" type="datetimeFigureOut">
              <a:rPr lang="en-AU" smtClean="0"/>
              <a:pPr/>
              <a:t>16/12/2011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84AC3-44F9-4AE6-A7BA-7B56000089A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B10A71-1C62-4B0D-A626-99FAB1C6ED15}" type="datetimeFigureOut">
              <a:rPr lang="en-AU" smtClean="0"/>
              <a:pPr/>
              <a:t>16/12/2011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84AC3-44F9-4AE6-A7BA-7B56000089A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B10A71-1C62-4B0D-A626-99FAB1C6ED15}" type="datetimeFigureOut">
              <a:rPr lang="en-AU" smtClean="0"/>
              <a:pPr/>
              <a:t>16/12/2011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A84AC3-44F9-4AE6-A7BA-7B56000089A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B10A71-1C62-4B0D-A626-99FAB1C6ED15}" type="datetimeFigureOut">
              <a:rPr lang="en-AU" smtClean="0"/>
              <a:pPr/>
              <a:t>16/12/2011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A84AC3-44F9-4AE6-A7BA-7B56000089A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Les </a:t>
            </a:r>
            <a:r>
              <a:rPr lang="en-AU" dirty="0" err="1" smtClean="0"/>
              <a:t>Numeros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d</a:t>
            </a:r>
            <a:r>
              <a:rPr lang="en-AU" dirty="0" smtClean="0">
                <a:latin typeface="+mj-lt"/>
              </a:rPr>
              <a:t>e 1 </a:t>
            </a:r>
            <a:r>
              <a:rPr lang="en-AU" smtClean="0">
                <a:latin typeface="+mj-lt"/>
                <a:cs typeface="Times New Roman"/>
              </a:rPr>
              <a:t>à </a:t>
            </a:r>
            <a:r>
              <a:rPr lang="en-AU" smtClean="0">
                <a:latin typeface="+mj-lt"/>
                <a:cs typeface="Times New Roman"/>
              </a:rPr>
              <a:t>20</a:t>
            </a:r>
            <a:endParaRPr lang="en-AU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npollock\Local Settings\Temporary Internet Files\Content.IE5\RHG31H1S\MC9004345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4124" y="980728"/>
            <a:ext cx="2215753" cy="2597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4149080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err="1" smtClean="0"/>
              <a:t>neuf</a:t>
            </a:r>
            <a:endParaRPr lang="en-AU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86602" y="1124744"/>
            <a:ext cx="2770796" cy="2232248"/>
            <a:chOff x="3563888" y="1499617"/>
            <a:chExt cx="2373238" cy="1866925"/>
          </a:xfrm>
        </p:grpSpPr>
        <p:pic>
          <p:nvPicPr>
            <p:cNvPr id="11266" name="Picture 2" descr="C:\Documents and Settings\npollock\Local Settings\Temporary Internet Files\Content.IE5\I7W23DEZ\MC900434535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55976" y="1499617"/>
              <a:ext cx="1581150" cy="1857375"/>
            </a:xfrm>
            <a:prstGeom prst="rect">
              <a:avLst/>
            </a:prstGeom>
            <a:noFill/>
          </p:spPr>
        </p:pic>
        <p:pic>
          <p:nvPicPr>
            <p:cNvPr id="11267" name="Picture 3" descr="C:\Documents and Settings\npollock\Local Settings\Temporary Internet Files\Content.IE5\RHG31H1S\MC900434537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63888" y="1556792"/>
              <a:ext cx="758825" cy="1809750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3527884" y="4019580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err="1" smtClean="0"/>
              <a:t>dix</a:t>
            </a:r>
            <a:endParaRPr lang="en-AU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7624" y="980728"/>
            <a:ext cx="2592288" cy="4738012"/>
            <a:chOff x="1187624" y="980728"/>
            <a:chExt cx="2592288" cy="4738012"/>
          </a:xfrm>
        </p:grpSpPr>
        <p:pic>
          <p:nvPicPr>
            <p:cNvPr id="1027" name="Picture 3" descr="C:\Documents and Settings\npollock\Local Settings\Temporary Internet Files\Content.IE5\RHG31H1S\MC900434537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07704" y="980728"/>
              <a:ext cx="1080120" cy="2576018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187624" y="4149080"/>
              <a:ext cx="25922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600" dirty="0" smtClean="0"/>
                <a:t>un</a:t>
              </a:r>
              <a:endParaRPr lang="en-AU" sz="9600" dirty="0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3528" y="1196752"/>
            <a:ext cx="31748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3608" y="1196752"/>
            <a:ext cx="3168352" cy="4521988"/>
            <a:chOff x="1043608" y="1196752"/>
            <a:chExt cx="3168352" cy="4521988"/>
          </a:xfrm>
        </p:grpSpPr>
        <p:pic>
          <p:nvPicPr>
            <p:cNvPr id="2050" name="Picture 2" descr="C:\Documents and Settings\npollock\Local Settings\Temporary Internet Files\Content.IE5\I7W23DEZ\MC900434539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5995" y="1196752"/>
              <a:ext cx="1723578" cy="2279698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043608" y="4149080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600" dirty="0" err="1" smtClean="0"/>
                <a:t>deux</a:t>
              </a:r>
              <a:endParaRPr lang="en-AU" sz="9600" dirty="0"/>
            </a:p>
          </p:txBody>
        </p:sp>
      </p:grpSp>
      <p:pic>
        <p:nvPicPr>
          <p:cNvPr id="12291" name="Picture 3" descr="C:\Users\User\AppData\Local\Microsoft\Windows\Temporary Internet Files\Content.IE5\5ST7G47F\MC90043616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812924"/>
            <a:ext cx="3357066" cy="27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9632" y="980728"/>
            <a:ext cx="3024336" cy="4593996"/>
            <a:chOff x="1259632" y="980728"/>
            <a:chExt cx="3024336" cy="4593996"/>
          </a:xfrm>
        </p:grpSpPr>
        <p:pic>
          <p:nvPicPr>
            <p:cNvPr id="4098" name="Picture 2" descr="C:\Documents and Settings\npollock\Local Settings\Temporary Internet Files\Content.IE5\MP9P9Q7G\MC900434541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91445" y="980728"/>
              <a:ext cx="1760711" cy="2254014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259632" y="4005064"/>
              <a:ext cx="30243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600" dirty="0" err="1" smtClean="0"/>
                <a:t>trois</a:t>
              </a:r>
              <a:endParaRPr lang="en-AU" sz="9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60032" y="1412776"/>
            <a:ext cx="3513584" cy="3441576"/>
            <a:chOff x="4975448" y="1384176"/>
            <a:chExt cx="3513584" cy="3441576"/>
          </a:xfrm>
        </p:grpSpPr>
        <p:pic>
          <p:nvPicPr>
            <p:cNvPr id="8197" name="Picture 5" descr="C:\Users\User\AppData\Local\Microsoft\Windows\Temporary Internet Files\Content.IE5\5ST7G47F\MC900431611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488" y="1384176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User\AppData\Local\Microsoft\Windows\Temporary Internet Files\Content.IE5\5ST7G47F\MC900431611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996952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User\AppData\Local\Microsoft\Windows\Temporary Internet Files\Content.IE5\5ST7G47F\MC900431611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448" y="2996952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113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576" y="1124744"/>
            <a:ext cx="4176464" cy="4521988"/>
            <a:chOff x="755576" y="1124744"/>
            <a:chExt cx="4176464" cy="4521988"/>
          </a:xfrm>
        </p:grpSpPr>
        <p:pic>
          <p:nvPicPr>
            <p:cNvPr id="5122" name="Picture 2" descr="C:\Documents and Settings\npollock\Local Settings\Temporary Internet Files\Content.IE5\3RSFHQA3\MC900434543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3705" y="1124744"/>
              <a:ext cx="1928158" cy="2381374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755576" y="4077072"/>
              <a:ext cx="41764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600" dirty="0" err="1" smtClean="0"/>
                <a:t>quatre</a:t>
              </a:r>
              <a:endParaRPr lang="en-AU" sz="9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20072" y="1628800"/>
            <a:ext cx="3099792" cy="3064087"/>
            <a:chOff x="5220072" y="2240569"/>
            <a:chExt cx="3099792" cy="3064087"/>
          </a:xfrm>
        </p:grpSpPr>
        <p:pic>
          <p:nvPicPr>
            <p:cNvPr id="9218" name="Picture 2" descr="C:\Users\User\AppData\Local\Microsoft\Windows\Temporary Internet Files\Content.IE5\8FO2L6AR\MC90044173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2240569"/>
              <a:ext cx="1515616" cy="15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User\AppData\Local\Microsoft\Windows\Temporary Internet Files\Content.IE5\8FO2L6AR\MC90044173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2273424"/>
              <a:ext cx="1515616" cy="15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User\AppData\Local\Microsoft\Windows\Temporary Internet Files\Content.IE5\8FO2L6AR\MC90044173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456" y="3784460"/>
              <a:ext cx="1515616" cy="15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User\AppData\Local\Microsoft\Windows\Temporary Internet Files\Content.IE5\8FO2L6AR\MC90044173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789040"/>
              <a:ext cx="1515616" cy="15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519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1640" y="926947"/>
            <a:ext cx="2880320" cy="4863801"/>
            <a:chOff x="1331640" y="926947"/>
            <a:chExt cx="2880320" cy="4863801"/>
          </a:xfrm>
        </p:grpSpPr>
        <p:pic>
          <p:nvPicPr>
            <p:cNvPr id="6146" name="Picture 2" descr="C:\Documents and Settings\npollock\Local Settings\Temporary Internet Files\Content.IE5\RHG31H1S\MC900434545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7734" y="926947"/>
              <a:ext cx="1688132" cy="2502053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331640" y="4221088"/>
              <a:ext cx="28803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600" dirty="0" err="1" smtClean="0"/>
                <a:t>cinq</a:t>
              </a:r>
              <a:endParaRPr lang="en-AU" sz="96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66316"/>
            <a:ext cx="3642518" cy="386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97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408" y="1052736"/>
            <a:ext cx="5598038" cy="414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77033" y="1254205"/>
            <a:ext cx="2030871" cy="4392527"/>
            <a:chOff x="1677033" y="1254205"/>
            <a:chExt cx="2030871" cy="4392527"/>
          </a:xfrm>
        </p:grpSpPr>
        <p:pic>
          <p:nvPicPr>
            <p:cNvPr id="7170" name="Picture 2" descr="C:\Documents and Settings\npollock\Local Settings\Temporary Internet Files\Content.IE5\I7W23DEZ\MC900434547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77033" y="1254205"/>
              <a:ext cx="1901502" cy="217479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763688" y="4077072"/>
              <a:ext cx="19442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600" dirty="0" smtClean="0"/>
                <a:t>six</a:t>
              </a:r>
              <a:endParaRPr lang="en-AU" sz="96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165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3648" y="1124744"/>
            <a:ext cx="2808312" cy="4521988"/>
            <a:chOff x="1403648" y="1124744"/>
            <a:chExt cx="2808312" cy="4521988"/>
          </a:xfrm>
        </p:grpSpPr>
        <p:pic>
          <p:nvPicPr>
            <p:cNvPr id="8194" name="Picture 2" descr="C:\Documents and Settings\npollock\Local Settings\Temporary Internet Files\Content.IE5\MP9P9Q7G\MC900434549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18097" y="1124744"/>
              <a:ext cx="2195438" cy="2448272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403648" y="4077072"/>
              <a:ext cx="28083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600" dirty="0" err="1" smtClean="0"/>
                <a:t>sept</a:t>
              </a:r>
              <a:endParaRPr lang="en-AU" sz="960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67" y="1124744"/>
            <a:ext cx="5957241" cy="437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98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8720"/>
            <a:ext cx="504056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75656" y="918085"/>
            <a:ext cx="2592288" cy="4671155"/>
            <a:chOff x="1475656" y="918085"/>
            <a:chExt cx="2592288" cy="4671155"/>
          </a:xfrm>
        </p:grpSpPr>
        <p:pic>
          <p:nvPicPr>
            <p:cNvPr id="9218" name="Picture 2" descr="C:\Documents and Settings\npollock\Local Settings\Temporary Internet Files\Content.IE5\3RSFHQA3\MC900434551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1148" y="918085"/>
              <a:ext cx="1901304" cy="251091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475656" y="4019580"/>
              <a:ext cx="25922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600" dirty="0" err="1" smtClean="0"/>
                <a:t>huit</a:t>
              </a:r>
              <a:endParaRPr lang="en-AU" sz="96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17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npollock\Local Settings\Temporary Internet Files\Content.IE5\RHG31H1S\MC90043453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1940" y="980728"/>
            <a:ext cx="1080120" cy="25760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4221088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dirty="0" smtClean="0"/>
              <a:t>un</a:t>
            </a:r>
            <a:endParaRPr lang="en-AU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3648" y="980728"/>
            <a:ext cx="3024336" cy="4738012"/>
            <a:chOff x="1403648" y="980728"/>
            <a:chExt cx="3024336" cy="4738012"/>
          </a:xfrm>
        </p:grpSpPr>
        <p:pic>
          <p:nvPicPr>
            <p:cNvPr id="10242" name="Picture 2" descr="C:\Documents and Settings\npollock\Local Settings\Temporary Internet Files\Content.IE5\RHG31H1S\MC900434553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07940" y="980728"/>
              <a:ext cx="2215753" cy="2597626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403648" y="4149080"/>
              <a:ext cx="30243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600" dirty="0" err="1" smtClean="0"/>
                <a:t>neuf</a:t>
              </a:r>
              <a:endParaRPr lang="en-AU" sz="9600" dirty="0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67" y="955365"/>
            <a:ext cx="3967881" cy="49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23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3172" y="1124744"/>
            <a:ext cx="2770796" cy="4464496"/>
            <a:chOff x="1513172" y="1124744"/>
            <a:chExt cx="2770796" cy="4464496"/>
          </a:xfrm>
        </p:grpSpPr>
        <p:grpSp>
          <p:nvGrpSpPr>
            <p:cNvPr id="4" name="Group 3"/>
            <p:cNvGrpSpPr/>
            <p:nvPr/>
          </p:nvGrpSpPr>
          <p:grpSpPr>
            <a:xfrm>
              <a:off x="1513172" y="1124744"/>
              <a:ext cx="2770796" cy="2232248"/>
              <a:chOff x="3563888" y="1499617"/>
              <a:chExt cx="2373238" cy="1866925"/>
            </a:xfrm>
          </p:grpSpPr>
          <p:pic>
            <p:nvPicPr>
              <p:cNvPr id="11266" name="Picture 2" descr="C:\Documents and Settings\npollock\Local Settings\Temporary Internet Files\Content.IE5\I7W23DEZ\MC900434535[1]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55976" y="1499617"/>
                <a:ext cx="1581150" cy="1857375"/>
              </a:xfrm>
              <a:prstGeom prst="rect">
                <a:avLst/>
              </a:prstGeom>
              <a:noFill/>
            </p:spPr>
          </p:pic>
          <p:pic>
            <p:nvPicPr>
              <p:cNvPr id="11267" name="Picture 3" descr="C:\Documents and Settings\npollock\Local Settings\Temporary Internet Files\Content.IE5\RHG31H1S\MC900434537[1]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63888" y="1556792"/>
                <a:ext cx="758825" cy="1809750"/>
              </a:xfrm>
              <a:prstGeom prst="rect">
                <a:avLst/>
              </a:prstGeom>
              <a:noFill/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1854454" y="4019580"/>
              <a:ext cx="20882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600" dirty="0" err="1" smtClean="0"/>
                <a:t>dix</a:t>
              </a:r>
              <a:endParaRPr lang="en-AU" sz="9600" dirty="0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61" y="836712"/>
            <a:ext cx="7398463" cy="45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93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 smtClean="0"/>
              <a:t>Il y a </a:t>
            </a:r>
            <a:r>
              <a:rPr lang="en-AU" dirty="0" err="1" smtClean="0"/>
              <a:t>combien</a:t>
            </a:r>
            <a:r>
              <a:rPr lang="en-AU" dirty="0" smtClean="0"/>
              <a:t>?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1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Microsoft\Windows\Temporary Internet Files\Content.IE5\AIG3YTUV\MC91021637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71" y="1412776"/>
            <a:ext cx="4669259" cy="40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Combien</a:t>
            </a:r>
            <a:r>
              <a:rPr lang="en-AU" sz="4800" dirty="0" smtClean="0"/>
              <a:t> de </a:t>
            </a:r>
            <a:r>
              <a:rPr lang="en-AU" sz="4800" dirty="0" err="1" smtClean="0"/>
              <a:t>bougies</a:t>
            </a:r>
            <a:r>
              <a:rPr lang="en-AU" sz="4800" dirty="0" smtClean="0"/>
              <a:t>?</a:t>
            </a: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548053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cinq</a:t>
            </a:r>
            <a:endParaRPr lang="en-AU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Combien</a:t>
            </a:r>
            <a:r>
              <a:rPr lang="en-AU" sz="4800" dirty="0" smtClean="0"/>
              <a:t> de </a:t>
            </a:r>
            <a:r>
              <a:rPr lang="en-AU" sz="4800" dirty="0" err="1" smtClean="0"/>
              <a:t>glaces</a:t>
            </a:r>
            <a:r>
              <a:rPr lang="en-AU" sz="4800" dirty="0" smtClean="0"/>
              <a:t>?</a:t>
            </a: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548053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huit</a:t>
            </a:r>
            <a:endParaRPr lang="en-AU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917615" y="1952836"/>
            <a:ext cx="3308770" cy="2952328"/>
            <a:chOff x="3279454" y="2420888"/>
            <a:chExt cx="2361950" cy="2044749"/>
          </a:xfrm>
        </p:grpSpPr>
        <p:pic>
          <p:nvPicPr>
            <p:cNvPr id="3075" name="Picture 3" descr="C:\Users\User\AppData\Local\Microsoft\Windows\Temporary Internet Files\Content.IE5\D01ZDPNO\MC900445694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454" y="2420888"/>
              <a:ext cx="1141412" cy="1036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User\AppData\Local\Microsoft\Windows\Temporary Internet Files\Content.IE5\D01ZDPNO\MC900445694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572" y="3429000"/>
              <a:ext cx="1141412" cy="1036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User\AppData\Local\Microsoft\Windows\Temporary Internet Files\Content.IE5\D01ZDPNO\MC900445694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429000"/>
              <a:ext cx="1141412" cy="1036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User\AppData\Local\Microsoft\Windows\Temporary Internet Files\Content.IE5\D01ZDPNO\MC900445694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420888"/>
              <a:ext cx="1141412" cy="1036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99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Combien</a:t>
            </a:r>
            <a:r>
              <a:rPr lang="en-AU" sz="4800" dirty="0" smtClean="0"/>
              <a:t> de </a:t>
            </a:r>
            <a:r>
              <a:rPr lang="en-AU" sz="4800" dirty="0" err="1" smtClean="0"/>
              <a:t>couronnes</a:t>
            </a:r>
            <a:r>
              <a:rPr lang="en-AU" sz="4800" dirty="0" smtClean="0"/>
              <a:t>?</a:t>
            </a: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548053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trois</a:t>
            </a:r>
            <a:endParaRPr lang="en-AU" sz="4800" dirty="0"/>
          </a:p>
        </p:txBody>
      </p:sp>
      <p:pic>
        <p:nvPicPr>
          <p:cNvPr id="4098" name="Picture 2" descr="C:\Users\User\AppData\Local\Microsoft\Windows\Temporary Internet Files\Content.IE5\W55ZKERT\MC90043211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31" y="1630363"/>
            <a:ext cx="4735939" cy="33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54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Combien</a:t>
            </a:r>
            <a:r>
              <a:rPr lang="en-AU" sz="4800" dirty="0" smtClean="0"/>
              <a:t> de </a:t>
            </a:r>
            <a:r>
              <a:rPr lang="en-AU" sz="4800" dirty="0" err="1" smtClean="0"/>
              <a:t>carottes</a:t>
            </a:r>
            <a:r>
              <a:rPr lang="en-AU" sz="4800" dirty="0" smtClean="0"/>
              <a:t>?</a:t>
            </a: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548053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/>
              <a:t>dix</a:t>
            </a:r>
            <a:endParaRPr lang="en-AU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03661" y="1628800"/>
            <a:ext cx="5736678" cy="3230237"/>
            <a:chOff x="1043608" y="1556792"/>
            <a:chExt cx="5736678" cy="3230237"/>
          </a:xfrm>
        </p:grpSpPr>
        <p:pic>
          <p:nvPicPr>
            <p:cNvPr id="5122" name="Picture 2" descr="C:\Users\User\AppData\Local\Microsoft\Windows\Temporary Internet Files\Content.IE5\8FY0S0R3\MC90025083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556792"/>
              <a:ext cx="1416198" cy="106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User\AppData\Local\Microsoft\Windows\Temporary Internet Files\Content.IE5\8FY0S0R3\MC90025083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556792"/>
              <a:ext cx="1416198" cy="106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User\AppData\Local\Microsoft\Windows\Temporary Internet Files\Content.IE5\8FY0S0R3\MC90025083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532" y="3717032"/>
              <a:ext cx="1416198" cy="106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User\AppData\Local\Microsoft\Windows\Temporary Internet Files\Content.IE5\8FY0S0R3\MC90025083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730" y="2636912"/>
              <a:ext cx="1416198" cy="106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User\AppData\Local\Microsoft\Windows\Temporary Internet Files\Content.IE5\8FY0S0R3\MC90025083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890" y="2647035"/>
              <a:ext cx="1416198" cy="106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User\AppData\Local\Microsoft\Windows\Temporary Internet Files\Content.IE5\8FY0S0R3\MC90025083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556792"/>
              <a:ext cx="1416198" cy="106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User\AppData\Local\Microsoft\Windows\Temporary Internet Files\Content.IE5\8FY0S0R3\MC90025083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692" y="3717032"/>
              <a:ext cx="1416198" cy="106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User\AppData\Local\Microsoft\Windows\Temporary Internet Files\Content.IE5\8FY0S0R3\MC90025083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717032"/>
              <a:ext cx="1416198" cy="106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User\AppData\Local\Microsoft\Windows\Temporary Internet Files\Content.IE5\8FY0S0R3\MC90025083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17032"/>
              <a:ext cx="1416198" cy="106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User\AppData\Local\Microsoft\Windows\Temporary Internet Files\Content.IE5\8FY0S0R3\MC90025083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556792"/>
              <a:ext cx="1416198" cy="106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28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Combien</a:t>
            </a:r>
            <a:r>
              <a:rPr lang="en-AU" sz="4800" dirty="0" smtClean="0"/>
              <a:t> de </a:t>
            </a:r>
            <a:r>
              <a:rPr lang="en-AU" sz="4800" dirty="0" err="1" smtClean="0"/>
              <a:t>chiens</a:t>
            </a:r>
            <a:r>
              <a:rPr lang="en-AU" sz="4800" dirty="0" smtClean="0"/>
              <a:t>?</a:t>
            </a: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548053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/>
              <a:t>un</a:t>
            </a:r>
            <a:endParaRPr lang="en-AU" sz="4800" dirty="0"/>
          </a:p>
        </p:txBody>
      </p:sp>
      <p:pic>
        <p:nvPicPr>
          <p:cNvPr id="6147" name="Picture 3" descr="C:\Users\User\AppData\Local\Microsoft\Windows\Temporary Internet Files\Content.IE5\W55ZKERT\MC9004174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39549"/>
            <a:ext cx="2808322" cy="337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005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Combien</a:t>
            </a:r>
            <a:r>
              <a:rPr lang="en-AU" sz="4800" dirty="0" smtClean="0"/>
              <a:t> de </a:t>
            </a:r>
            <a:r>
              <a:rPr lang="en-AU" sz="4800" dirty="0" err="1" smtClean="0"/>
              <a:t>pieds</a:t>
            </a:r>
            <a:r>
              <a:rPr lang="en-AU" sz="4800" dirty="0" smtClean="0"/>
              <a:t>?</a:t>
            </a: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548053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/>
              <a:t>six</a:t>
            </a:r>
            <a:endParaRPr lang="en-AU" sz="4800" dirty="0"/>
          </a:p>
        </p:txBody>
      </p:sp>
      <p:pic>
        <p:nvPicPr>
          <p:cNvPr id="7170" name="Picture 2" descr="C:\Users\User\AppData\Local\Microsoft\Windows\Temporary Internet Files\Content.IE5\D01ZDPNO\MP90043046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34" y="1527634"/>
            <a:ext cx="3802732" cy="380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795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Combien</a:t>
            </a:r>
            <a:r>
              <a:rPr lang="en-AU" sz="4800" dirty="0" smtClean="0"/>
              <a:t> </a:t>
            </a:r>
            <a:r>
              <a:rPr lang="en-AU" sz="4800" dirty="0" err="1" smtClean="0"/>
              <a:t>d’arbres</a:t>
            </a:r>
            <a:r>
              <a:rPr lang="en-AU" sz="4800" dirty="0" smtClean="0"/>
              <a:t>?</a:t>
            </a: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548053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quatre</a:t>
            </a:r>
            <a:endParaRPr lang="en-AU" sz="4800" dirty="0"/>
          </a:p>
        </p:txBody>
      </p:sp>
      <p:pic>
        <p:nvPicPr>
          <p:cNvPr id="8194" name="Picture 2" descr="C:\Users\User\AppData\Local\Microsoft\Windows\Temporary Internet Files\Content.IE5\AIG3YTUV\MC9004384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60" y="1412776"/>
            <a:ext cx="3920480" cy="37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75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pollock\Local Settings\Temporary Internet Files\Content.IE5\I7W23DEZ\MC90043453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0211" y="1196752"/>
            <a:ext cx="1723578" cy="22796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414908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dirty="0" err="1" smtClean="0"/>
              <a:t>deux</a:t>
            </a:r>
            <a:endParaRPr lang="en-AU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Combien</a:t>
            </a:r>
            <a:r>
              <a:rPr lang="en-AU" sz="4800" dirty="0" smtClean="0"/>
              <a:t> de </a:t>
            </a:r>
            <a:r>
              <a:rPr lang="en-AU" sz="4800" dirty="0" err="1" smtClean="0"/>
              <a:t>personnes</a:t>
            </a:r>
            <a:r>
              <a:rPr lang="en-AU" sz="4800" dirty="0" smtClean="0"/>
              <a:t>?</a:t>
            </a: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548053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sept</a:t>
            </a:r>
            <a:endParaRPr lang="en-AU" sz="4800" dirty="0"/>
          </a:p>
        </p:txBody>
      </p:sp>
      <p:pic>
        <p:nvPicPr>
          <p:cNvPr id="9219" name="Picture 3" descr="C:\Users\User\AppData\Local\Microsoft\Windows\Temporary Internet Files\Content.IE5\5ST7G47F\MP90041183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76" y="1542655"/>
            <a:ext cx="5661248" cy="37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5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Combien</a:t>
            </a:r>
            <a:r>
              <a:rPr lang="en-AU" sz="4800" dirty="0" smtClean="0"/>
              <a:t> de </a:t>
            </a:r>
            <a:r>
              <a:rPr lang="en-AU" sz="4800" dirty="0" err="1" smtClean="0"/>
              <a:t>poissons</a:t>
            </a:r>
            <a:r>
              <a:rPr lang="en-AU" sz="4800" dirty="0" smtClean="0"/>
              <a:t>?</a:t>
            </a: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548053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deux</a:t>
            </a:r>
            <a:endParaRPr lang="en-AU" sz="4800" dirty="0"/>
          </a:p>
        </p:txBody>
      </p:sp>
      <p:pic>
        <p:nvPicPr>
          <p:cNvPr id="10243" name="Picture 3" descr="C:\Users\User\AppData\Local\Microsoft\Windows\Temporary Internet Files\Content.IE5\XNIA4KHY\MP9004331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196752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9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Combien</a:t>
            </a:r>
            <a:r>
              <a:rPr lang="en-AU" sz="4800" dirty="0" smtClean="0"/>
              <a:t> de biscuits?</a:t>
            </a: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548053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neuf</a:t>
            </a:r>
            <a:endParaRPr lang="en-AU" sz="4800" dirty="0"/>
          </a:p>
        </p:txBody>
      </p:sp>
      <p:pic>
        <p:nvPicPr>
          <p:cNvPr id="11266" name="Picture 2" descr="C:\Users\User\AppData\Local\Microsoft\Windows\Temporary Internet Files\Content.IE5\W55ZKERT\MC9002961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752528" cy="400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7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effectLst/>
              </a:rPr>
              <a:t>Félicitations!</a:t>
            </a:r>
            <a:endParaRPr lang="fr-FR" dirty="0">
              <a:effectLst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3788" y="1604687"/>
            <a:ext cx="3816424" cy="3912545"/>
            <a:chOff x="2195736" y="2396775"/>
            <a:chExt cx="2976114" cy="3048122"/>
          </a:xfrm>
        </p:grpSpPr>
        <p:pic>
          <p:nvPicPr>
            <p:cNvPr id="13321" name="Picture 9" descr="C:\Users\User\AppData\Local\Microsoft\Windows\Temporary Internet Files\Content.IE5\8FY0S0R3\MC9000142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2396775"/>
              <a:ext cx="887882" cy="88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10" descr="C:\Users\User\AppData\Local\Microsoft\Windows\Temporary Internet Files\Content.IE5\W55ZKERT\MC90001421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177" y="2409173"/>
              <a:ext cx="887882" cy="88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3" name="Picture 11" descr="C:\Users\User\AppData\Local\Microsoft\Windows\Temporary Internet Files\Content.IE5\AIG3YTUV\MC900014211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409173"/>
              <a:ext cx="887882" cy="88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4" name="Picture 12" descr="C:\Users\User\AppData\Local\Microsoft\Windows\Temporary Internet Files\Content.IE5\D01ZDPNO\MC900014212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3476895"/>
              <a:ext cx="887882" cy="88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5" name="Picture 13" descr="C:\Users\User\AppData\Local\Microsoft\Windows\Temporary Internet Files\Content.IE5\XNIA4KHY\MC900014213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177" y="3476895"/>
              <a:ext cx="887882" cy="88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6" name="Picture 14" descr="C:\Users\User\AppData\Local\Microsoft\Windows\Temporary Internet Files\Content.IE5\8FO2L6AR\MC900014215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557015"/>
              <a:ext cx="887882" cy="88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7" name="Picture 15" descr="C:\Users\User\AppData\Local\Microsoft\Windows\Temporary Internet Files\Content.IE5\5ST7G47F\MC900014214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476895"/>
              <a:ext cx="887882" cy="88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8" name="Picture 16" descr="C:\Users\User\AppData\Local\Microsoft\Windows\Temporary Internet Files\Content.IE5\7N9X0CUP\MC900014216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177" y="4557015"/>
              <a:ext cx="887882" cy="88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9" name="Picture 17" descr="C:\Users\User\AppData\Local\Microsoft\Windows\Temporary Internet Files\Content.IE5\8FY0S0R3\MC900014217[1]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622" y="4543904"/>
              <a:ext cx="887882" cy="88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99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9832" y="4019580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err="1" smtClean="0"/>
              <a:t>onze</a:t>
            </a:r>
            <a:endParaRPr lang="en-AU" sz="9600" dirty="0"/>
          </a:p>
        </p:txBody>
      </p:sp>
      <p:grpSp>
        <p:nvGrpSpPr>
          <p:cNvPr id="2" name="Group 1"/>
          <p:cNvGrpSpPr/>
          <p:nvPr/>
        </p:nvGrpSpPr>
        <p:grpSpPr>
          <a:xfrm>
            <a:off x="3616351" y="1193107"/>
            <a:ext cx="1911299" cy="2167530"/>
            <a:chOff x="3186602" y="1193107"/>
            <a:chExt cx="1911299" cy="2167530"/>
          </a:xfrm>
        </p:grpSpPr>
        <p:pic>
          <p:nvPicPr>
            <p:cNvPr id="11267" name="Picture 3" descr="C:\Documents and Settings\npollock\Local Settings\Temporary Internet Files\Content.IE5\RHG31H1S\MC900434537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6602" y="1193107"/>
              <a:ext cx="885941" cy="2163885"/>
            </a:xfrm>
            <a:prstGeom prst="rect">
              <a:avLst/>
            </a:prstGeom>
            <a:noFill/>
          </p:spPr>
        </p:pic>
        <p:pic>
          <p:nvPicPr>
            <p:cNvPr id="8" name="Picture 3" descr="C:\Documents and Settings\npollock\Local Settings\Temporary Internet Files\Content.IE5\RHG31H1S\MC900434537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11960" y="1196752"/>
              <a:ext cx="885941" cy="216388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814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401958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err="1" smtClean="0"/>
              <a:t>douze</a:t>
            </a:r>
            <a:endParaRPr lang="en-AU" sz="96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31229" y="1193107"/>
            <a:ext cx="2681542" cy="2339799"/>
            <a:chOff x="3186602" y="1193107"/>
            <a:chExt cx="2681542" cy="2339799"/>
          </a:xfrm>
        </p:grpSpPr>
        <p:pic>
          <p:nvPicPr>
            <p:cNvPr id="11267" name="Picture 3" descr="C:\Documents and Settings\npollock\Local Settings\Temporary Internet Files\Content.IE5\RHG31H1S\MC900434537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6602" y="1193107"/>
              <a:ext cx="957964" cy="2339799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npollock\Local Settings\Temporary Internet Files\Content.IE5\I7W23DEZ\MC900434539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4566" y="1221310"/>
              <a:ext cx="1723578" cy="227969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814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401958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err="1" smtClean="0"/>
              <a:t>treize</a:t>
            </a:r>
            <a:endParaRPr lang="en-AU" sz="96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23471" y="1124744"/>
            <a:ext cx="2697059" cy="2232248"/>
            <a:chOff x="3186602" y="1124744"/>
            <a:chExt cx="2697059" cy="2232248"/>
          </a:xfrm>
        </p:grpSpPr>
        <p:pic>
          <p:nvPicPr>
            <p:cNvPr id="11267" name="Picture 3" descr="C:\Documents and Settings\npollock\Local Settings\Temporary Internet Files\Content.IE5\RHG31H1S\MC900434537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6602" y="1124744"/>
              <a:ext cx="913930" cy="2232248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npollock\Local Settings\Temporary Internet Files\Content.IE5\MP9P9Q7G\MC900434541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39952" y="1124744"/>
              <a:ext cx="1743709" cy="223224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814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4019580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err="1" smtClean="0"/>
              <a:t>quatorze</a:t>
            </a:r>
            <a:endParaRPr lang="en-AU" sz="96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60381" y="1124744"/>
            <a:ext cx="2623238" cy="2232248"/>
            <a:chOff x="3186602" y="1124744"/>
            <a:chExt cx="2623238" cy="2232248"/>
          </a:xfrm>
        </p:grpSpPr>
        <p:pic>
          <p:nvPicPr>
            <p:cNvPr id="11267" name="Picture 3" descr="C:\Documents and Settings\npollock\Local Settings\Temporary Internet Files\Content.IE5\RHG31H1S\MC900434537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6602" y="1193107"/>
              <a:ext cx="885941" cy="2163885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npollock\Local Settings\Temporary Internet Files\Content.IE5\3RSFHQA3\MC900434543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2427" y="1124744"/>
              <a:ext cx="1807413" cy="223224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814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7764" y="401958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err="1" smtClean="0"/>
              <a:t>quinze</a:t>
            </a:r>
            <a:endParaRPr lang="en-AU" sz="96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99843" y="1052736"/>
            <a:ext cx="2544315" cy="2376264"/>
            <a:chOff x="3186602" y="1052736"/>
            <a:chExt cx="2544315" cy="2376264"/>
          </a:xfrm>
        </p:grpSpPr>
        <p:pic>
          <p:nvPicPr>
            <p:cNvPr id="11267" name="Picture 3" descr="C:\Documents and Settings\npollock\Local Settings\Temporary Internet Files\Content.IE5\RHG31H1S\MC900434537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6602" y="1211334"/>
              <a:ext cx="907960" cy="221766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npollock\Local Settings\Temporary Internet Files\Content.IE5\RHG31H1S\MC900434545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39952" y="1052736"/>
              <a:ext cx="1590965" cy="23580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814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01958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smtClean="0"/>
              <a:t>seize</a:t>
            </a:r>
            <a:endParaRPr lang="en-AU" sz="96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51645" y="1159005"/>
            <a:ext cx="2640711" cy="2197987"/>
            <a:chOff x="3184719" y="1159005"/>
            <a:chExt cx="2640711" cy="2197987"/>
          </a:xfrm>
        </p:grpSpPr>
        <p:pic>
          <p:nvPicPr>
            <p:cNvPr id="11267" name="Picture 3" descr="C:\Documents and Settings\npollock\Local Settings\Temporary Internet Files\Content.IE5\RHG31H1S\MC900434537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4719" y="1159005"/>
              <a:ext cx="885941" cy="2163885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npollock\Local Settings\Temporary Internet Files\Content.IE5\I7W23DEZ\MC900434547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3928" y="1182197"/>
              <a:ext cx="1901502" cy="217479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814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pollock\Local Settings\Temporary Internet Files\Content.IE5\MP9P9Q7G\MC90043454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1645" y="1174986"/>
            <a:ext cx="1760711" cy="22540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416359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err="1" smtClean="0"/>
              <a:t>trois</a:t>
            </a:r>
            <a:endParaRPr lang="en-AU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9702" y="4019580"/>
            <a:ext cx="5364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/>
              <a:t>d</a:t>
            </a:r>
            <a:r>
              <a:rPr lang="en-AU" sz="9600" dirty="0" smtClean="0"/>
              <a:t>ix-</a:t>
            </a:r>
            <a:r>
              <a:rPr lang="en-AU" sz="9600" dirty="0" err="1" smtClean="0"/>
              <a:t>sept</a:t>
            </a:r>
            <a:endParaRPr lang="en-AU" sz="96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58610" y="1124744"/>
            <a:ext cx="2897566" cy="2304256"/>
            <a:chOff x="3186602" y="1124744"/>
            <a:chExt cx="2897566" cy="2304256"/>
          </a:xfrm>
        </p:grpSpPr>
        <p:pic>
          <p:nvPicPr>
            <p:cNvPr id="11267" name="Picture 3" descr="C:\Documents and Settings\npollock\Local Settings\Temporary Internet Files\Content.IE5\RHG31H1S\MC900434537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6602" y="1193107"/>
              <a:ext cx="885941" cy="2163885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npollock\Local Settings\Temporary Internet Files\Content.IE5\MP9P9Q7G\MC900434549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17873" y="1124744"/>
              <a:ext cx="2066295" cy="23042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814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716" y="401958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/>
              <a:t>d</a:t>
            </a:r>
            <a:r>
              <a:rPr lang="en-AU" sz="9600" dirty="0" smtClean="0"/>
              <a:t>ix-</a:t>
            </a:r>
            <a:r>
              <a:rPr lang="en-AU" sz="9600" dirty="0" err="1" smtClean="0"/>
              <a:t>huit</a:t>
            </a:r>
            <a:endParaRPr lang="en-AU" sz="96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03848" y="1062101"/>
            <a:ext cx="2736304" cy="2294891"/>
            <a:chOff x="3131840" y="1062101"/>
            <a:chExt cx="2736304" cy="2294891"/>
          </a:xfrm>
        </p:grpSpPr>
        <p:pic>
          <p:nvPicPr>
            <p:cNvPr id="11267" name="Picture 3" descr="C:\Documents and Settings\npollock\Local Settings\Temporary Internet Files\Content.IE5\RHG31H1S\MC900434537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1840" y="1121099"/>
              <a:ext cx="915423" cy="2235893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npollock\Local Settings\Temporary Internet Files\Content.IE5\3RSFHQA3\MC900434551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30417" y="1062101"/>
              <a:ext cx="1737727" cy="229489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814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1700" y="4019580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/>
              <a:t>d</a:t>
            </a:r>
            <a:r>
              <a:rPr lang="en-AU" sz="9600" dirty="0" smtClean="0"/>
              <a:t>ix-</a:t>
            </a:r>
            <a:r>
              <a:rPr lang="en-AU" sz="9600" dirty="0" err="1" smtClean="0"/>
              <a:t>neuf</a:t>
            </a:r>
            <a:endParaRPr lang="en-AU" sz="9600" dirty="0"/>
          </a:p>
        </p:txBody>
      </p:sp>
      <p:grpSp>
        <p:nvGrpSpPr>
          <p:cNvPr id="2" name="Group 1"/>
          <p:cNvGrpSpPr/>
          <p:nvPr/>
        </p:nvGrpSpPr>
        <p:grpSpPr>
          <a:xfrm>
            <a:off x="3085189" y="1052736"/>
            <a:ext cx="2973623" cy="2304256"/>
            <a:chOff x="3131840" y="1052736"/>
            <a:chExt cx="2973623" cy="2304256"/>
          </a:xfrm>
        </p:grpSpPr>
        <p:pic>
          <p:nvPicPr>
            <p:cNvPr id="11267" name="Picture 3" descr="C:\Documents and Settings\npollock\Local Settings\Temporary Internet Files\Content.IE5\RHG31H1S\MC900434537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1840" y="1121099"/>
              <a:ext cx="915423" cy="2235893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npollock\Local Settings\Temporary Internet Files\Content.IE5\RHG31H1S\MC900434553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39952" y="1052736"/>
              <a:ext cx="1965511" cy="23042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814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820" y="4019580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err="1" smtClean="0"/>
              <a:t>vingt</a:t>
            </a:r>
            <a:endParaRPr lang="en-AU" sz="9600" dirty="0"/>
          </a:p>
        </p:txBody>
      </p:sp>
      <p:grpSp>
        <p:nvGrpSpPr>
          <p:cNvPr id="2" name="Group 1"/>
          <p:cNvGrpSpPr/>
          <p:nvPr/>
        </p:nvGrpSpPr>
        <p:grpSpPr>
          <a:xfrm>
            <a:off x="2799181" y="1124744"/>
            <a:ext cx="3545638" cy="2304256"/>
            <a:chOff x="2411760" y="1124744"/>
            <a:chExt cx="3545638" cy="2304256"/>
          </a:xfrm>
        </p:grpSpPr>
        <p:pic>
          <p:nvPicPr>
            <p:cNvPr id="11266" name="Picture 2" descr="C:\Documents and Settings\npollock\Local Settings\Temporary Internet Files\Content.IE5\I7W23DEZ\MC900434535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1378" y="1124744"/>
              <a:ext cx="1846020" cy="2220829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npollock\Local Settings\Temporary Internet Files\Content.IE5\I7W23DEZ\MC900434539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11760" y="1238441"/>
              <a:ext cx="1656184" cy="219055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814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268760"/>
            <a:ext cx="8229600" cy="4755984"/>
          </a:xfrm>
        </p:spPr>
        <p:txBody>
          <a:bodyPr numCol="2"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AU" dirty="0" smtClean="0"/>
              <a:t>un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deux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trois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quatre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cinq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six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sept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huit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neuf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dix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onze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douze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treize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quatorze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quinze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seize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dix-sept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dix-huit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dix-neuf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err="1" smtClean="0"/>
              <a:t>vingt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43000"/>
          </a:xfrm>
        </p:spPr>
        <p:txBody>
          <a:bodyPr/>
          <a:lstStyle/>
          <a:p>
            <a:pPr algn="ctr"/>
            <a:r>
              <a:rPr lang="en-AU" dirty="0" smtClean="0"/>
              <a:t>Les </a:t>
            </a:r>
            <a:r>
              <a:rPr lang="en-AU" dirty="0" err="1" smtClean="0"/>
              <a:t>Numeros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npollock\Local Settings\Temporary Internet Files\Content.IE5\3RSFHQA3\MC90043454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7921" y="1124744"/>
            <a:ext cx="1928158" cy="23813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4077072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err="1" smtClean="0"/>
              <a:t>quatre</a:t>
            </a:r>
            <a:endParaRPr lang="en-AU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npollock\Local Settings\Temporary Internet Files\Content.IE5\RHG31H1S\MC90043454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934" y="926947"/>
            <a:ext cx="1688132" cy="25020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4221088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err="1" smtClean="0"/>
              <a:t>cinq</a:t>
            </a:r>
            <a:endParaRPr lang="en-AU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npollock\Local Settings\Temporary Internet Files\Content.IE5\I7W23DEZ\MC90043454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1249" y="1254205"/>
            <a:ext cx="1901502" cy="21747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4077072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smtClean="0"/>
              <a:t>six</a:t>
            </a:r>
            <a:endParaRPr lang="en-AU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npollock\Local Settings\Temporary Internet Files\Content.IE5\MP9P9Q7G\MC90043454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281" y="1124744"/>
            <a:ext cx="2195438" cy="2448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4077072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err="1" smtClean="0"/>
              <a:t>sept</a:t>
            </a:r>
            <a:endParaRPr lang="en-AU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npollock\Local Settings\Temporary Internet Files\Content.IE5\3RSFHQA3\MC90043455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1348" y="918085"/>
            <a:ext cx="1901304" cy="2510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4019580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err="1" smtClean="0"/>
              <a:t>huit</a:t>
            </a:r>
            <a:endParaRPr lang="en-AU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es Numeros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171&quot;&gt;&lt;property id=&quot;20148&quot; value=&quot;5&quot;/&gt;&lt;property id=&quot;20300&quot; value=&quot;Slide 12&quot;/&gt;&lt;property id=&quot;20307&quot; value=&quot;267&quot;/&gt;&lt;/object&gt;&lt;object type=&quot;3&quot; unique_id=&quot;10172&quot;&gt;&lt;property id=&quot;20148&quot; value=&quot;5&quot;/&gt;&lt;property id=&quot;20300&quot; value=&quot;Slide 13&quot;/&gt;&lt;property id=&quot;20307&quot; value=&quot;268&quot;/&gt;&lt;/object&gt;&lt;object type=&quot;3&quot; unique_id=&quot;10188&quot;&gt;&lt;property id=&quot;20148&quot; value=&quot;5&quot;/&gt;&lt;property id=&quot;20300&quot; value=&quot;Slide 14&quot;/&gt;&lt;property id=&quot;20307&quot; value=&quot;269&quot;/&gt;&lt;/object&gt;&lt;object type=&quot;3&quot; unique_id=&quot;10189&quot;&gt;&lt;property id=&quot;20148&quot; value=&quot;5&quot;/&gt;&lt;property id=&quot;20300&quot; value=&quot;Slide 15&quot;/&gt;&lt;property id=&quot;20307&quot; value=&quot;270&quot;/&gt;&lt;/object&gt;&lt;object type=&quot;3&quot; unique_id=&quot;10190&quot;&gt;&lt;property id=&quot;20148&quot; value=&quot;5&quot;/&gt;&lt;property id=&quot;20300&quot; value=&quot;Slide 16&quot;/&gt;&lt;property id=&quot;20307&quot; value=&quot;271&quot;/&gt;&lt;/object&gt;&lt;object type=&quot;3&quot; unique_id=&quot;10191&quot;&gt;&lt;property id=&quot;20148&quot; value=&quot;5&quot;/&gt;&lt;property id=&quot;20300&quot; value=&quot;Slide 17&quot;/&gt;&lt;property id=&quot;20307&quot; value=&quot;272&quot;/&gt;&lt;/object&gt;&lt;object type=&quot;3&quot; unique_id=&quot;10192&quot;&gt;&lt;property id=&quot;20148&quot; value=&quot;5&quot;/&gt;&lt;property id=&quot;20300&quot; value=&quot;Slide 18&quot;/&gt;&lt;property id=&quot;20307&quot; value=&quot;273&quot;/&gt;&lt;/object&gt;&lt;object type=&quot;3&quot; unique_id=&quot;10193&quot;&gt;&lt;property id=&quot;20148&quot; value=&quot;5&quot;/&gt;&lt;property id=&quot;20300&quot; value=&quot;Slide 19&quot;/&gt;&lt;property id=&quot;20307&quot; value=&quot;274&quot;/&gt;&lt;/object&gt;&lt;object type=&quot;3&quot; unique_id=&quot;10194&quot;&gt;&lt;property id=&quot;20148&quot; value=&quot;5&quot;/&gt;&lt;property id=&quot;20300&quot; value=&quot;Slide 20&quot;/&gt;&lt;property id=&quot;20307&quot; value=&quot;275&quot;/&gt;&lt;/object&gt;&lt;object type=&quot;3&quot; unique_id=&quot;10195&quot;&gt;&lt;property id=&quot;20148&quot; value=&quot;5&quot;/&gt;&lt;property id=&quot;20300&quot; value=&quot;Slide 21&quot;/&gt;&lt;property id=&quot;20307&quot; value=&quot;276&quot;/&gt;&lt;/object&gt;&lt;object type=&quot;3&quot; unique_id=&quot;10196&quot;&gt;&lt;property id=&quot;20148&quot; value=&quot;5&quot;/&gt;&lt;property id=&quot;20300&quot; value=&quot;Slide 22 - &amp;quot;Il y a combien?&amp;quot;&quot;/&gt;&lt;property id=&quot;20307&quot; value=&quot;277&quot;/&gt;&lt;/object&gt;&lt;object type=&quot;3&quot; unique_id=&quot;10197&quot;&gt;&lt;property id=&quot;20148&quot; value=&quot;5&quot;/&gt;&lt;property id=&quot;20300&quot; value=&quot;Slide 23&quot;/&gt;&lt;property id=&quot;20307&quot; value=&quot;278&quot;/&gt;&lt;/object&gt;&lt;object type=&quot;3&quot; unique_id=&quot;10198&quot;&gt;&lt;property id=&quot;20148&quot; value=&quot;5&quot;/&gt;&lt;property id=&quot;20300&quot; value=&quot;Slide 24&quot;/&gt;&lt;property id=&quot;20307&quot; value=&quot;279&quot;/&gt;&lt;/object&gt;&lt;object type=&quot;3&quot; unique_id=&quot;10199&quot;&gt;&lt;property id=&quot;20148&quot; value=&quot;5&quot;/&gt;&lt;property id=&quot;20300&quot; value=&quot;Slide 25&quot;/&gt;&lt;property id=&quot;20307&quot; value=&quot;280&quot;/&gt;&lt;/object&gt;&lt;object type=&quot;3&quot; unique_id=&quot;10200&quot;&gt;&lt;property id=&quot;20148&quot; value=&quot;5&quot;/&gt;&lt;property id=&quot;20300&quot; value=&quot;Slide 26&quot;/&gt;&lt;property id=&quot;20307&quot; value=&quot;281&quot;/&gt;&lt;/object&gt;&lt;object type=&quot;3&quot; unique_id=&quot;10201&quot;&gt;&lt;property id=&quot;20148&quot; value=&quot;5&quot;/&gt;&lt;property id=&quot;20300&quot; value=&quot;Slide 27&quot;/&gt;&lt;property id=&quot;20307&quot; value=&quot;282&quot;/&gt;&lt;/object&gt;&lt;object type=&quot;3&quot; unique_id=&quot;10202&quot;&gt;&lt;property id=&quot;20148&quot; value=&quot;5&quot;/&gt;&lt;property id=&quot;20300&quot; value=&quot;Slide 28&quot;/&gt;&lt;property id=&quot;20307&quot; value=&quot;283&quot;/&gt;&lt;/object&gt;&lt;object type=&quot;3&quot; unique_id=&quot;10203&quot;&gt;&lt;property id=&quot;20148&quot; value=&quot;5&quot;/&gt;&lt;property id=&quot;20300&quot; value=&quot;Slide 29&quot;/&gt;&lt;property id=&quot;20307&quot; value=&quot;284&quot;/&gt;&lt;/object&gt;&lt;object type=&quot;3&quot; unique_id=&quot;10204&quot;&gt;&lt;property id=&quot;20148&quot; value=&quot;5&quot;/&gt;&lt;property id=&quot;20300&quot; value=&quot;Slide 30&quot;/&gt;&lt;property id=&quot;20307&quot; value=&quot;285&quot;/&gt;&lt;/object&gt;&lt;object type=&quot;3&quot; unique_id=&quot;10205&quot;&gt;&lt;property id=&quot;20148&quot; value=&quot;5&quot;/&gt;&lt;property id=&quot;20300&quot; value=&quot;Slide 31&quot;/&gt;&lt;property id=&quot;20307&quot; value=&quot;286&quot;/&gt;&lt;/object&gt;&lt;object type=&quot;3&quot; unique_id=&quot;10206&quot;&gt;&lt;property id=&quot;20148&quot; value=&quot;5&quot;/&gt;&lt;property id=&quot;20300&quot; value=&quot;Slide 32&quot;/&gt;&lt;property id=&quot;20307&quot; value=&quot;287&quot;/&gt;&lt;/object&gt;&lt;object type=&quot;3&quot; unique_id=&quot;10207&quot;&gt;&lt;property id=&quot;20148&quot; value=&quot;5&quot;/&gt;&lt;property id=&quot;20300&quot; value=&quot;Slide 33 - &amp;quot;Félicitations!&amp;quot;&quot;/&gt;&lt;property id=&quot;20307&quot; value=&quot;288&quot;/&gt;&lt;/object&gt;&lt;object type=&quot;3&quot; unique_id=&quot;10208&quot;&gt;&lt;property id=&quot;20148&quot; value=&quot;5&quot;/&gt;&lt;property id=&quot;20300&quot; value=&quot;Slide 34&quot;/&gt;&lt;property id=&quot;20307&quot; value=&quot;289&quot;/&gt;&lt;/object&gt;&lt;object type=&quot;3&quot; unique_id=&quot;10209&quot;&gt;&lt;property id=&quot;20148&quot; value=&quot;5&quot;/&gt;&lt;property id=&quot;20300&quot; value=&quot;Slide 35&quot;/&gt;&lt;property id=&quot;20307&quot; value=&quot;290&quot;/&gt;&lt;/object&gt;&lt;object type=&quot;3&quot; unique_id=&quot;10210&quot;&gt;&lt;property id=&quot;20148&quot; value=&quot;5&quot;/&gt;&lt;property id=&quot;20300&quot; value=&quot;Slide 36&quot;/&gt;&lt;property id=&quot;20307&quot; value=&quot;291&quot;/&gt;&lt;/object&gt;&lt;object type=&quot;3&quot; unique_id=&quot;10211&quot;&gt;&lt;property id=&quot;20148&quot; value=&quot;5&quot;/&gt;&lt;property id=&quot;20300&quot; value=&quot;Slide 37&quot;/&gt;&lt;property id=&quot;20307&quot; value=&quot;292&quot;/&gt;&lt;/object&gt;&lt;object type=&quot;3&quot; unique_id=&quot;10212&quot;&gt;&lt;property id=&quot;20148&quot; value=&quot;5&quot;/&gt;&lt;property id=&quot;20300&quot; value=&quot;Slide 38&quot;/&gt;&lt;property id=&quot;20307&quot; value=&quot;293&quot;/&gt;&lt;/object&gt;&lt;object type=&quot;3&quot; unique_id=&quot;10213&quot;&gt;&lt;property id=&quot;20148&quot; value=&quot;5&quot;/&gt;&lt;property id=&quot;20300&quot; value=&quot;Slide 39&quot;/&gt;&lt;property id=&quot;20307&quot; value=&quot;294&quot;/&gt;&lt;/object&gt;&lt;object type=&quot;3&quot; unique_id=&quot;10214&quot;&gt;&lt;property id=&quot;20148&quot; value=&quot;5&quot;/&gt;&lt;property id=&quot;20300&quot; value=&quot;Slide 40&quot;/&gt;&lt;property id=&quot;20307&quot; value=&quot;295&quot;/&gt;&lt;/object&gt;&lt;object type=&quot;3&quot; unique_id=&quot;10215&quot;&gt;&lt;property id=&quot;20148&quot; value=&quot;5&quot;/&gt;&lt;property id=&quot;20300&quot; value=&quot;Slide 41&quot;/&gt;&lt;property id=&quot;20307&quot; value=&quot;296&quot;/&gt;&lt;/object&gt;&lt;object type=&quot;3&quot; unique_id=&quot;10216&quot;&gt;&lt;property id=&quot;20148&quot; value=&quot;5&quot;/&gt;&lt;property id=&quot;20300&quot; value=&quot;Slide 42&quot;/&gt;&lt;property id=&quot;20307&quot; value=&quot;297&quot;/&gt;&lt;/object&gt;&lt;object type=&quot;3&quot; unique_id=&quot;10217&quot;&gt;&lt;property id=&quot;20148&quot; value=&quot;5&quot;/&gt;&lt;property id=&quot;20300&quot; value=&quot;Slide 43&quot;/&gt;&lt;property id=&quot;20307&quot; value=&quot;298&quot;/&gt;&lt;/object&gt;&lt;object type=&quot;3&quot; unique_id=&quot;10308&quot;&gt;&lt;property id=&quot;20148&quot; value=&quot;5&quot;/&gt;&lt;property id=&quot;20300&quot; value=&quot;Slide 44 - &amp;quot;Les Numeros&amp;quot;&quot;/&gt;&lt;property id=&quot;20307&quot; value=&quot;29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9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8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9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916</TotalTime>
  <Words>114</Words>
  <Application>Microsoft Office PowerPoint</Application>
  <PresentationFormat>On-screen Show (4:3)</PresentationFormat>
  <Paragraphs>75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Concourse</vt:lpstr>
      <vt:lpstr>Les Numeros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 y a combien?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Félicitations!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Numeros</vt:lpstr>
    </vt:vector>
  </TitlesOfParts>
  <Company>DET 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Numeros</dc:title>
  <dc:creator>Natalie Pollock</dc:creator>
  <cp:lastModifiedBy>Natalie Pollock</cp:lastModifiedBy>
  <cp:revision>28</cp:revision>
  <dcterms:created xsi:type="dcterms:W3CDTF">2011-12-02T01:29:52Z</dcterms:created>
  <dcterms:modified xsi:type="dcterms:W3CDTF">2011-12-16T02:13:04Z</dcterms:modified>
</cp:coreProperties>
</file>