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2" r:id="rId27"/>
    <p:sldId id="280" r:id="rId28"/>
    <p:sldId id="283" r:id="rId29"/>
  </p:sldIdLst>
  <p:sldSz cx="9144000" cy="6858000" type="screen4x3"/>
  <p:notesSz cx="6858000" cy="9144000"/>
  <p:custDataLst>
    <p:tags r:id="rId3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89ED9-02A4-460F-A205-DA4BA5F29EDD}" type="datetimeFigureOut">
              <a:rPr lang="en-AU" smtClean="0"/>
              <a:t>2/05/2012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903C-42B2-4652-81C2-513FE726E2A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89ED9-02A4-460F-A205-DA4BA5F29EDD}" type="datetimeFigureOut">
              <a:rPr lang="en-AU" smtClean="0"/>
              <a:t>2/05/2012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903C-42B2-4652-81C2-513FE726E2A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89ED9-02A4-460F-A205-DA4BA5F29EDD}" type="datetimeFigureOut">
              <a:rPr lang="en-AU" smtClean="0"/>
              <a:t>2/05/2012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903C-42B2-4652-81C2-513FE726E2A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89ED9-02A4-460F-A205-DA4BA5F29EDD}" type="datetimeFigureOut">
              <a:rPr lang="en-AU" smtClean="0"/>
              <a:t>2/05/2012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903C-42B2-4652-81C2-513FE726E2A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89ED9-02A4-460F-A205-DA4BA5F29EDD}" type="datetimeFigureOut">
              <a:rPr lang="en-AU" smtClean="0"/>
              <a:t>2/05/2012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903C-42B2-4652-81C2-513FE726E2A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89ED9-02A4-460F-A205-DA4BA5F29EDD}" type="datetimeFigureOut">
              <a:rPr lang="en-AU" smtClean="0"/>
              <a:t>2/05/2012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903C-42B2-4652-81C2-513FE726E2A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89ED9-02A4-460F-A205-DA4BA5F29EDD}" type="datetimeFigureOut">
              <a:rPr lang="en-AU" smtClean="0"/>
              <a:t>2/05/2012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903C-42B2-4652-81C2-513FE726E2A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89ED9-02A4-460F-A205-DA4BA5F29EDD}" type="datetimeFigureOut">
              <a:rPr lang="en-AU" smtClean="0"/>
              <a:t>2/05/2012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903C-42B2-4652-81C2-513FE726E2A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89ED9-02A4-460F-A205-DA4BA5F29EDD}" type="datetimeFigureOut">
              <a:rPr lang="en-AU" smtClean="0"/>
              <a:t>2/05/2012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903C-42B2-4652-81C2-513FE726E2A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89ED9-02A4-460F-A205-DA4BA5F29EDD}" type="datetimeFigureOut">
              <a:rPr lang="en-AU" smtClean="0"/>
              <a:t>2/05/2012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903C-42B2-4652-81C2-513FE726E2A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89ED9-02A4-460F-A205-DA4BA5F29EDD}" type="datetimeFigureOut">
              <a:rPr lang="en-AU" smtClean="0"/>
              <a:t>2/05/2012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903C-42B2-4652-81C2-513FE726E2A4}" type="slidenum">
              <a:rPr lang="en-AU" smtClean="0"/>
              <a:t>‹#›</a:t>
            </a:fld>
            <a:endParaRPr lang="en-A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AA89ED9-02A4-460F-A205-DA4BA5F29EDD}" type="datetimeFigureOut">
              <a:rPr lang="en-AU" smtClean="0"/>
              <a:t>2/05/2012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D8903C-42B2-4652-81C2-513FE726E2A4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Les </a:t>
            </a:r>
            <a:r>
              <a:rPr lang="en-AU" dirty="0" err="1" smtClean="0"/>
              <a:t>mois</a:t>
            </a:r>
            <a:r>
              <a:rPr lang="en-AU" dirty="0" smtClean="0"/>
              <a:t> </a:t>
            </a:r>
            <a:r>
              <a:rPr lang="en-AU" dirty="0" err="1" smtClean="0"/>
              <a:t>d’année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The months of the year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7236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76672"/>
            <a:ext cx="7125113" cy="924475"/>
          </a:xfrm>
        </p:spPr>
        <p:txBody>
          <a:bodyPr/>
          <a:lstStyle/>
          <a:p>
            <a:pPr algn="ctr"/>
            <a:r>
              <a:rPr lang="en-AU" sz="6600" dirty="0" err="1" smtClean="0"/>
              <a:t>septembre</a:t>
            </a:r>
            <a:endParaRPr lang="en-AU" sz="6600" dirty="0"/>
          </a:p>
        </p:txBody>
      </p:sp>
      <p:grpSp>
        <p:nvGrpSpPr>
          <p:cNvPr id="6" name="Group 5"/>
          <p:cNvGrpSpPr/>
          <p:nvPr/>
        </p:nvGrpSpPr>
        <p:grpSpPr>
          <a:xfrm>
            <a:off x="2430016" y="1681336"/>
            <a:ext cx="4014192" cy="4772000"/>
            <a:chOff x="0" y="457200"/>
            <a:chExt cx="4972050" cy="5996136"/>
          </a:xfrm>
        </p:grpSpPr>
        <p:pic>
          <p:nvPicPr>
            <p:cNvPr id="3074" name="Picture 5" descr="Description: C:\Users\npollock\AppData\Local\Microsoft\Windows\Temporary Internet Files\Content.IE5\MJWRH90S\MC900382578[1]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1085" y="457200"/>
              <a:ext cx="3190875" cy="3190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3" name="Picture 8" descr="Description: C:\Users\User\AppData\Local\Microsoft\Windows\Temporary Internet Files\Content.IE5\8FO2L6AR\MC900434631[1]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05386"/>
              <a:ext cx="4972050" cy="2647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57056" tIns="457056" rIns="457056" bIns="45705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3648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6296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ja-JP" sz="5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S Mincho" pitchFamily="49" charset="-128"/>
                <a:cs typeface="Calibri" pitchFamily="34" charset="0"/>
              </a:rPr>
              <a:t/>
            </a:r>
            <a:br>
              <a:rPr kumimoji="0" lang="en-AU" altLang="ja-JP" sz="5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S Mincho" pitchFamily="49" charset="-128"/>
                <a:cs typeface="Calibri" pitchFamily="34" charset="0"/>
              </a:rPr>
            </a:br>
            <a:endParaRPr kumimoji="0" lang="en-AU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57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04664"/>
            <a:ext cx="7125113" cy="924475"/>
          </a:xfrm>
        </p:spPr>
        <p:txBody>
          <a:bodyPr/>
          <a:lstStyle/>
          <a:p>
            <a:pPr algn="ctr"/>
            <a:r>
              <a:rPr lang="en-AU" sz="6600" dirty="0" err="1" smtClean="0"/>
              <a:t>octobre</a:t>
            </a:r>
            <a:endParaRPr lang="en-AU" sz="6600" dirty="0"/>
          </a:p>
        </p:txBody>
      </p:sp>
      <p:grpSp>
        <p:nvGrpSpPr>
          <p:cNvPr id="6" name="Group 5"/>
          <p:cNvGrpSpPr/>
          <p:nvPr/>
        </p:nvGrpSpPr>
        <p:grpSpPr>
          <a:xfrm>
            <a:off x="2502024" y="1537320"/>
            <a:ext cx="4139952" cy="4916016"/>
            <a:chOff x="0" y="457200"/>
            <a:chExt cx="4914900" cy="5762625"/>
          </a:xfrm>
        </p:grpSpPr>
        <p:pic>
          <p:nvPicPr>
            <p:cNvPr id="4098" name="Picture 13" descr="Description: C:\Users\npollock\AppData\Local\Microsoft\Windows\Temporary Internet Files\Content.IE5\5D88VI1C\MC900436318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8602" y="457200"/>
              <a:ext cx="3181350" cy="31813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Picture 9" descr="Description: C:\Users\User\AppData\Local\Microsoft\Windows\Temporary Internet Files\Content.IE5\7N9X0CUP\MC900434633[1]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638550"/>
              <a:ext cx="4914900" cy="2581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3638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6219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29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76672"/>
            <a:ext cx="7125113" cy="924475"/>
          </a:xfrm>
        </p:spPr>
        <p:txBody>
          <a:bodyPr/>
          <a:lstStyle/>
          <a:p>
            <a:pPr algn="ctr"/>
            <a:r>
              <a:rPr lang="en-AU" sz="6600" dirty="0" err="1" smtClean="0"/>
              <a:t>novembre</a:t>
            </a:r>
            <a:endParaRPr lang="en-AU" sz="6600" dirty="0"/>
          </a:p>
        </p:txBody>
      </p:sp>
      <p:grpSp>
        <p:nvGrpSpPr>
          <p:cNvPr id="6" name="Group 5"/>
          <p:cNvGrpSpPr/>
          <p:nvPr/>
        </p:nvGrpSpPr>
        <p:grpSpPr>
          <a:xfrm>
            <a:off x="2505944" y="1609328"/>
            <a:ext cx="4132113" cy="4772000"/>
            <a:chOff x="0" y="457200"/>
            <a:chExt cx="5095875" cy="5924128"/>
          </a:xfrm>
        </p:grpSpPr>
        <p:pic>
          <p:nvPicPr>
            <p:cNvPr id="5122" name="Picture 14" descr="Description: C:\Users\npollock\AppData\Local\Microsoft\Windows\Temporary Internet Files\Content.IE5\5AW0UQJI\MP900384892[1]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2819" y="457200"/>
              <a:ext cx="2905125" cy="3124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21" name="Picture 11" descr="Description: C:\Users\User\AppData\Local\Microsoft\Windows\Temporary Internet Files\Content.IE5\XNIA4KHY\MC900434635[1]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666703"/>
              <a:ext cx="5095875" cy="2714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57056" tIns="457056" rIns="457056" bIns="457056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3581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6296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ja-JP" sz="20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S Mincho" pitchFamily="49" charset="-128"/>
                <a:cs typeface="Calibri" pitchFamily="34" charset="0"/>
              </a:rPr>
              <a:t/>
            </a:r>
            <a:br>
              <a:rPr kumimoji="0" lang="en-AU" altLang="ja-JP" sz="20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S Mincho" pitchFamily="49" charset="-128"/>
                <a:cs typeface="Calibri" pitchFamily="34" charset="0"/>
              </a:rPr>
            </a:br>
            <a:endParaRPr kumimoji="0" lang="en-AU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69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6600" dirty="0" err="1"/>
              <a:t>décémbre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grpSp>
        <p:nvGrpSpPr>
          <p:cNvPr id="6" name="Group 5"/>
          <p:cNvGrpSpPr/>
          <p:nvPr/>
        </p:nvGrpSpPr>
        <p:grpSpPr>
          <a:xfrm>
            <a:off x="2378510" y="1556792"/>
            <a:ext cx="4386981" cy="4824535"/>
            <a:chOff x="0" y="404664"/>
            <a:chExt cx="5162550" cy="5738961"/>
          </a:xfrm>
        </p:grpSpPr>
        <p:pic>
          <p:nvPicPr>
            <p:cNvPr id="6146" name="Picture 15" descr="Description: C:\Users\npollock\AppData\Local\Microsoft\Windows\Temporary Internet Files\Content.IE5\0852464R\MC900383160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1728" y="404664"/>
              <a:ext cx="2362200" cy="2971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45" name="Picture 12" descr="Description: C:\Users\User\AppData\Local\Microsoft\Windows\Temporary Internet Files\Content.IE5\5ST7G47F\MC900434637[1]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429000"/>
              <a:ext cx="5162550" cy="2714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57056" tIns="457056" rIns="457056" bIns="457056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6143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ja-JP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S Mincho" pitchFamily="49" charset="-128"/>
                <a:cs typeface="Calibri" pitchFamily="34" charset="0"/>
              </a:rPr>
              <a:t/>
            </a:r>
            <a:br>
              <a:rPr kumimoji="0" lang="en-AU" altLang="ja-JP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S Mincho" pitchFamily="49" charset="-128"/>
                <a:cs typeface="Calibri" pitchFamily="34" charset="0"/>
              </a:rPr>
            </a:br>
            <a:endParaRPr kumimoji="0" lang="en-AU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36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340768"/>
            <a:ext cx="7117178" cy="1468800"/>
          </a:xfrm>
        </p:spPr>
        <p:txBody>
          <a:bodyPr/>
          <a:lstStyle/>
          <a:p>
            <a:pPr algn="ctr"/>
            <a:r>
              <a:rPr lang="en-AU" sz="5400" dirty="0" err="1" smtClean="0"/>
              <a:t>Quelle</a:t>
            </a:r>
            <a:r>
              <a:rPr lang="en-AU" sz="5400" dirty="0" smtClean="0"/>
              <a:t> </a:t>
            </a:r>
            <a:r>
              <a:rPr lang="en-AU" sz="5400" dirty="0" err="1" smtClean="0"/>
              <a:t>mois</a:t>
            </a:r>
            <a:r>
              <a:rPr lang="en-AU" sz="5400" dirty="0" smtClean="0"/>
              <a:t>?</a:t>
            </a:r>
            <a:endParaRPr lang="en-AU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3214" y="3068960"/>
            <a:ext cx="7117178" cy="860400"/>
          </a:xfrm>
        </p:spPr>
        <p:txBody>
          <a:bodyPr>
            <a:normAutofit/>
          </a:bodyPr>
          <a:lstStyle/>
          <a:p>
            <a:pPr algn="ctr"/>
            <a:r>
              <a:rPr lang="en-AU" sz="3600" dirty="0" smtClean="0"/>
              <a:t>Which month?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223700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340768"/>
            <a:ext cx="7117178" cy="1468800"/>
          </a:xfrm>
        </p:spPr>
        <p:txBody>
          <a:bodyPr/>
          <a:lstStyle/>
          <a:p>
            <a:pPr algn="ctr"/>
            <a:r>
              <a:rPr lang="en-AU" sz="5400" dirty="0" smtClean="0"/>
              <a:t>Il </a:t>
            </a:r>
            <a:r>
              <a:rPr lang="en-AU" sz="5400" dirty="0" err="1" smtClean="0"/>
              <a:t>est</a:t>
            </a:r>
            <a:r>
              <a:rPr lang="en-AU" sz="5400" dirty="0" smtClean="0"/>
              <a:t> </a:t>
            </a:r>
            <a:r>
              <a:rPr lang="en-AU" sz="5400" dirty="0" err="1" smtClean="0"/>
              <a:t>janvier</a:t>
            </a:r>
            <a:r>
              <a:rPr lang="en-AU" sz="5400" dirty="0" smtClean="0"/>
              <a:t>.</a:t>
            </a:r>
            <a:endParaRPr lang="en-AU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3214" y="3068960"/>
            <a:ext cx="7117178" cy="860400"/>
          </a:xfrm>
        </p:spPr>
        <p:txBody>
          <a:bodyPr>
            <a:normAutofit/>
          </a:bodyPr>
          <a:lstStyle/>
          <a:p>
            <a:pPr algn="ctr"/>
            <a:r>
              <a:rPr lang="en-AU" sz="3600" dirty="0" smtClean="0"/>
              <a:t>It’s January.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302319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508" y="260648"/>
            <a:ext cx="7125113" cy="924475"/>
          </a:xfrm>
        </p:spPr>
        <p:txBody>
          <a:bodyPr/>
          <a:lstStyle/>
          <a:p>
            <a:r>
              <a:rPr lang="en-AU" sz="4000" dirty="0" err="1" smtClean="0"/>
              <a:t>Quelle</a:t>
            </a:r>
            <a:r>
              <a:rPr lang="en-AU" sz="4000" dirty="0" smtClean="0"/>
              <a:t> </a:t>
            </a:r>
            <a:r>
              <a:rPr lang="en-AU" sz="4000" dirty="0" err="1" smtClean="0"/>
              <a:t>mois</a:t>
            </a:r>
            <a:r>
              <a:rPr lang="en-AU" sz="4000" dirty="0" smtClean="0"/>
              <a:t>?</a:t>
            </a:r>
            <a:endParaRPr lang="en-AU" sz="4000" dirty="0"/>
          </a:p>
        </p:txBody>
      </p:sp>
      <p:grpSp>
        <p:nvGrpSpPr>
          <p:cNvPr id="3" name="Group 2"/>
          <p:cNvGrpSpPr/>
          <p:nvPr/>
        </p:nvGrpSpPr>
        <p:grpSpPr>
          <a:xfrm>
            <a:off x="2505945" y="1249288"/>
            <a:ext cx="3722240" cy="4339952"/>
            <a:chOff x="0" y="457200"/>
            <a:chExt cx="5095875" cy="5924128"/>
          </a:xfrm>
        </p:grpSpPr>
        <p:pic>
          <p:nvPicPr>
            <p:cNvPr id="4" name="Picture 14" descr="Description: C:\Users\npollock\AppData\Local\Microsoft\Windows\Temporary Internet Files\Content.IE5\5AW0UQJI\MP900384892[1]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2819" y="457200"/>
              <a:ext cx="2905125" cy="3124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11" descr="Description: C:\Users\User\AppData\Local\Microsoft\Windows\Temporary Internet Files\Content.IE5\XNIA4KHY\MC900434635[1]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666703"/>
              <a:ext cx="5095875" cy="2714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Title 1"/>
          <p:cNvSpPr txBox="1">
            <a:spLocks/>
          </p:cNvSpPr>
          <p:nvPr/>
        </p:nvSpPr>
        <p:spPr>
          <a:xfrm>
            <a:off x="1691680" y="5733256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AU" sz="4000" dirty="0" smtClean="0"/>
              <a:t>Il </a:t>
            </a:r>
            <a:r>
              <a:rPr lang="en-AU" sz="4000" dirty="0" err="1" smtClean="0"/>
              <a:t>est</a:t>
            </a:r>
            <a:r>
              <a:rPr lang="en-AU" sz="4000" dirty="0" smtClean="0"/>
              <a:t> </a:t>
            </a:r>
            <a:r>
              <a:rPr lang="en-AU" sz="4000" dirty="0" err="1" smtClean="0"/>
              <a:t>novembre</a:t>
            </a:r>
            <a:r>
              <a:rPr lang="en-AU" sz="4000" dirty="0" smtClean="0"/>
              <a:t>.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1554143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508" y="260648"/>
            <a:ext cx="7125113" cy="924475"/>
          </a:xfrm>
        </p:spPr>
        <p:txBody>
          <a:bodyPr/>
          <a:lstStyle/>
          <a:p>
            <a:r>
              <a:rPr lang="en-AU" sz="4000" dirty="0" err="1" smtClean="0"/>
              <a:t>Quelle</a:t>
            </a:r>
            <a:r>
              <a:rPr lang="en-AU" sz="4000" dirty="0" smtClean="0"/>
              <a:t> </a:t>
            </a:r>
            <a:r>
              <a:rPr lang="en-AU" sz="4000" dirty="0" err="1" smtClean="0"/>
              <a:t>mois</a:t>
            </a:r>
            <a:r>
              <a:rPr lang="en-AU" sz="4000" dirty="0" smtClean="0"/>
              <a:t>?</a:t>
            </a:r>
            <a:endParaRPr lang="en-AU" sz="4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691680" y="5733256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AU" sz="4000" dirty="0" smtClean="0"/>
              <a:t>Il </a:t>
            </a:r>
            <a:r>
              <a:rPr lang="en-AU" sz="4000" dirty="0" err="1" smtClean="0"/>
              <a:t>est</a:t>
            </a:r>
            <a:r>
              <a:rPr lang="en-AU" sz="4000" dirty="0" smtClean="0"/>
              <a:t> </a:t>
            </a:r>
            <a:r>
              <a:rPr lang="en-AU" sz="4000" dirty="0" err="1" smtClean="0"/>
              <a:t>juillet</a:t>
            </a:r>
            <a:r>
              <a:rPr lang="en-AU" sz="4000" dirty="0" smtClean="0"/>
              <a:t>.</a:t>
            </a:r>
            <a:endParaRPr lang="en-AU" sz="4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2721397" y="1321296"/>
            <a:ext cx="3701206" cy="4339952"/>
            <a:chOff x="0" y="457200"/>
            <a:chExt cx="4810125" cy="5348064"/>
          </a:xfrm>
        </p:grpSpPr>
        <p:pic>
          <p:nvPicPr>
            <p:cNvPr id="11" name="Picture 26" descr="Description: C:\Users\npollock\AppData\Local\Microsoft\Windows\Temporary Internet Files\Content.IE5\3YJVHSYY\MC900324628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1680" y="457200"/>
              <a:ext cx="1514475" cy="2667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5" descr="Description: C:\Users\npollock\AppData\Local\Microsoft\Windows\Temporary Internet Files\Content.IE5\CQ3UXMHP\MC900434627[1]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243039"/>
              <a:ext cx="4810125" cy="2562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6633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508" y="260648"/>
            <a:ext cx="7125113" cy="924475"/>
          </a:xfrm>
        </p:spPr>
        <p:txBody>
          <a:bodyPr/>
          <a:lstStyle/>
          <a:p>
            <a:r>
              <a:rPr lang="en-AU" sz="4000" dirty="0" err="1" smtClean="0"/>
              <a:t>Quelle</a:t>
            </a:r>
            <a:r>
              <a:rPr lang="en-AU" sz="4000" dirty="0" smtClean="0"/>
              <a:t> </a:t>
            </a:r>
            <a:r>
              <a:rPr lang="en-AU" sz="4000" dirty="0" err="1" smtClean="0"/>
              <a:t>mois</a:t>
            </a:r>
            <a:r>
              <a:rPr lang="en-AU" sz="4000" dirty="0" smtClean="0"/>
              <a:t>?</a:t>
            </a:r>
            <a:endParaRPr lang="en-AU" sz="4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691680" y="5733256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AU" sz="4000" dirty="0" smtClean="0"/>
              <a:t>Il </a:t>
            </a:r>
            <a:r>
              <a:rPr lang="en-AU" sz="4000" dirty="0" err="1" smtClean="0"/>
              <a:t>est</a:t>
            </a:r>
            <a:r>
              <a:rPr lang="en-AU" sz="4000" dirty="0" smtClean="0"/>
              <a:t> mars.</a:t>
            </a:r>
            <a:endParaRPr lang="en-AU" sz="4000" dirty="0"/>
          </a:p>
        </p:txBody>
      </p:sp>
      <p:grpSp>
        <p:nvGrpSpPr>
          <p:cNvPr id="7" name="Group 6"/>
          <p:cNvGrpSpPr/>
          <p:nvPr/>
        </p:nvGrpSpPr>
        <p:grpSpPr>
          <a:xfrm>
            <a:off x="2708920" y="1289298"/>
            <a:ext cx="3726160" cy="4227934"/>
            <a:chOff x="0" y="713234"/>
            <a:chExt cx="4791075" cy="5308054"/>
          </a:xfrm>
        </p:grpSpPr>
        <p:pic>
          <p:nvPicPr>
            <p:cNvPr id="8" name="Picture 18" descr="Description: C:\Users\npollock\AppData\Local\Microsoft\Windows\Temporary Internet Files\Content.IE5\CQ3UXMHP\MC900310558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8411" y="713234"/>
              <a:ext cx="3057525" cy="2571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7" descr="Description: C:\Users\npollock\AppData\Local\Microsoft\Windows\Temporary Internet Files\Content.IE5\VU4WI7WP\MC900434619[1]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468588"/>
              <a:ext cx="4791075" cy="2552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3867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508" y="260648"/>
            <a:ext cx="7125113" cy="924475"/>
          </a:xfrm>
        </p:spPr>
        <p:txBody>
          <a:bodyPr/>
          <a:lstStyle/>
          <a:p>
            <a:r>
              <a:rPr lang="en-AU" sz="4000" dirty="0" err="1" smtClean="0"/>
              <a:t>Quelle</a:t>
            </a:r>
            <a:r>
              <a:rPr lang="en-AU" sz="4000" dirty="0" smtClean="0"/>
              <a:t> </a:t>
            </a:r>
            <a:r>
              <a:rPr lang="en-AU" sz="4000" dirty="0" err="1" smtClean="0"/>
              <a:t>mois</a:t>
            </a:r>
            <a:r>
              <a:rPr lang="en-AU" sz="4000" dirty="0" smtClean="0"/>
              <a:t>?</a:t>
            </a:r>
            <a:endParaRPr lang="en-AU" sz="4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691680" y="5733256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AU" sz="4000" dirty="0" smtClean="0"/>
              <a:t>Il </a:t>
            </a:r>
            <a:r>
              <a:rPr lang="en-AU" sz="4000" dirty="0" err="1" smtClean="0"/>
              <a:t>est</a:t>
            </a:r>
            <a:r>
              <a:rPr lang="en-AU" sz="4000" dirty="0" smtClean="0"/>
              <a:t> </a:t>
            </a:r>
            <a:r>
              <a:rPr lang="en-AU" sz="4000" dirty="0" err="1" smtClean="0"/>
              <a:t>septembre</a:t>
            </a:r>
            <a:r>
              <a:rPr lang="en-AU" sz="4000" dirty="0" smtClean="0"/>
              <a:t>.</a:t>
            </a:r>
            <a:endParaRPr lang="en-AU" sz="4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2430016" y="1196752"/>
            <a:ext cx="3654152" cy="4536504"/>
            <a:chOff x="0" y="457200"/>
            <a:chExt cx="4972050" cy="5996136"/>
          </a:xfrm>
        </p:grpSpPr>
        <p:pic>
          <p:nvPicPr>
            <p:cNvPr id="11" name="Picture 5" descr="Description: C:\Users\npollock\AppData\Local\Microsoft\Windows\Temporary Internet Files\Content.IE5\MJWRH90S\MC900382578[1]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1085" y="457200"/>
              <a:ext cx="3190875" cy="3190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8" descr="Description: C:\Users\User\AppData\Local\Microsoft\Windows\Temporary Internet Files\Content.IE5\8FO2L6AR\MC900434631[1]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05386"/>
              <a:ext cx="4972050" cy="2647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25988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6600" dirty="0" err="1" smtClean="0"/>
              <a:t>janvier</a:t>
            </a:r>
            <a:endParaRPr lang="en-AU" sz="6600" dirty="0"/>
          </a:p>
        </p:txBody>
      </p:sp>
      <p:grpSp>
        <p:nvGrpSpPr>
          <p:cNvPr id="6" name="Group 5"/>
          <p:cNvGrpSpPr/>
          <p:nvPr/>
        </p:nvGrpSpPr>
        <p:grpSpPr>
          <a:xfrm>
            <a:off x="2746140" y="2028987"/>
            <a:ext cx="3651721" cy="4280333"/>
            <a:chOff x="2567480" y="1710293"/>
            <a:chExt cx="3651721" cy="4280333"/>
          </a:xfrm>
        </p:grpSpPr>
        <p:pic>
          <p:nvPicPr>
            <p:cNvPr id="2049" name="Picture 2" descr="Description: C:\Users\npollock\AppData\Local\Microsoft\Windows\Temporary Internet Files\Content.IE5\UND12YE4\MC900434615[1].wm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7480" y="4071316"/>
              <a:ext cx="3651721" cy="19193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0" name="Picture 3" descr="Description: C:\Users\npollock\AppData\Local\Microsoft\Windows\Temporary Internet Files\Content.IE5\CQ3UXMHP\MC900014612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3716" y="1710293"/>
              <a:ext cx="1959250" cy="20067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ja-JP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S Mincho" pitchFamily="49" charset="-128"/>
                <a:cs typeface="Times New Roman" pitchFamily="18" charset="0"/>
              </a:rPr>
              <a:t/>
            </a:r>
            <a:br>
              <a:rPr kumimoji="0" lang="en-AU" altLang="ja-JP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S Mincho" pitchFamily="49" charset="-128"/>
                <a:cs typeface="Times New Roman" pitchFamily="18" charset="0"/>
              </a:rPr>
            </a:br>
            <a:endParaRPr kumimoji="0" lang="en-AU" altLang="ja-JP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889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508" y="260648"/>
            <a:ext cx="7125113" cy="924475"/>
          </a:xfrm>
        </p:spPr>
        <p:txBody>
          <a:bodyPr/>
          <a:lstStyle/>
          <a:p>
            <a:r>
              <a:rPr lang="en-AU" sz="4000" dirty="0" err="1" smtClean="0"/>
              <a:t>Quelle</a:t>
            </a:r>
            <a:r>
              <a:rPr lang="en-AU" sz="4000" dirty="0" smtClean="0"/>
              <a:t> </a:t>
            </a:r>
            <a:r>
              <a:rPr lang="en-AU" sz="4000" dirty="0" err="1" smtClean="0"/>
              <a:t>mois</a:t>
            </a:r>
            <a:r>
              <a:rPr lang="en-AU" sz="4000" dirty="0" smtClean="0"/>
              <a:t>?</a:t>
            </a:r>
            <a:endParaRPr lang="en-AU" sz="4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691680" y="5733256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AU" sz="4000" dirty="0" smtClean="0"/>
              <a:t>Il </a:t>
            </a:r>
            <a:r>
              <a:rPr lang="en-AU" sz="4000" dirty="0" err="1" smtClean="0"/>
              <a:t>est</a:t>
            </a:r>
            <a:r>
              <a:rPr lang="en-AU" sz="4000" dirty="0" smtClean="0"/>
              <a:t> </a:t>
            </a:r>
            <a:r>
              <a:rPr lang="en-AU" sz="4000" dirty="0" err="1" smtClean="0"/>
              <a:t>janvier</a:t>
            </a:r>
            <a:r>
              <a:rPr lang="en-AU" sz="4000" dirty="0" smtClean="0"/>
              <a:t>.</a:t>
            </a:r>
            <a:endParaRPr lang="en-AU" sz="4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2746140" y="1268760"/>
            <a:ext cx="3651721" cy="4280333"/>
            <a:chOff x="2567480" y="1710293"/>
            <a:chExt cx="3651721" cy="4280333"/>
          </a:xfrm>
        </p:grpSpPr>
        <p:pic>
          <p:nvPicPr>
            <p:cNvPr id="11" name="Picture 2" descr="Description: C:\Users\npollock\AppData\Local\Microsoft\Windows\Temporary Internet Files\Content.IE5\UND12YE4\MC900434615[1].wm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7480" y="4071316"/>
              <a:ext cx="3651721" cy="19193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3" descr="Description: C:\Users\npollock\AppData\Local\Microsoft\Windows\Temporary Internet Files\Content.IE5\CQ3UXMHP\MC900014612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3716" y="1710293"/>
              <a:ext cx="1959250" cy="20067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67865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508" y="260648"/>
            <a:ext cx="7125113" cy="924475"/>
          </a:xfrm>
        </p:spPr>
        <p:txBody>
          <a:bodyPr/>
          <a:lstStyle/>
          <a:p>
            <a:r>
              <a:rPr lang="en-AU" sz="4000" dirty="0" err="1" smtClean="0"/>
              <a:t>Quelle</a:t>
            </a:r>
            <a:r>
              <a:rPr lang="en-AU" sz="4000" dirty="0" smtClean="0"/>
              <a:t> </a:t>
            </a:r>
            <a:r>
              <a:rPr lang="en-AU" sz="4000" dirty="0" err="1" smtClean="0"/>
              <a:t>mois</a:t>
            </a:r>
            <a:r>
              <a:rPr lang="en-AU" sz="4000" dirty="0" smtClean="0"/>
              <a:t>?</a:t>
            </a:r>
            <a:endParaRPr lang="en-AU" sz="4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691680" y="5733256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AU" sz="4000" dirty="0" smtClean="0"/>
              <a:t>Il </a:t>
            </a:r>
            <a:r>
              <a:rPr lang="en-AU" sz="4000" dirty="0" err="1" smtClean="0"/>
              <a:t>est</a:t>
            </a:r>
            <a:r>
              <a:rPr lang="en-AU" sz="4000" dirty="0" smtClean="0"/>
              <a:t> </a:t>
            </a:r>
            <a:r>
              <a:rPr lang="en-AU" sz="4000" dirty="0" err="1" smtClean="0"/>
              <a:t>juin</a:t>
            </a:r>
            <a:r>
              <a:rPr lang="en-AU" sz="4000" dirty="0" smtClean="0"/>
              <a:t>.</a:t>
            </a:r>
            <a:endParaRPr lang="en-AU" sz="4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2600908" y="1249288"/>
            <a:ext cx="3942184" cy="4483968"/>
            <a:chOff x="0" y="457200"/>
            <a:chExt cx="5019675" cy="5420072"/>
          </a:xfrm>
        </p:grpSpPr>
        <p:pic>
          <p:nvPicPr>
            <p:cNvPr id="11" name="Picture 24" descr="Description: C:\Users\npollock\AppData\Local\Microsoft\Windows\Temporary Internet Files\Content.IE5\VU4WI7WP\MC900021669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6845" y="457200"/>
              <a:ext cx="2505075" cy="2543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3" descr="Description: C:\Users\npollock\AppData\Local\Microsoft\Windows\Temporary Internet Files\Content.IE5\CQ3UXMHP\MC900434625[1]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210272"/>
              <a:ext cx="5019675" cy="2667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7119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508" y="260648"/>
            <a:ext cx="7125113" cy="924475"/>
          </a:xfrm>
        </p:spPr>
        <p:txBody>
          <a:bodyPr/>
          <a:lstStyle/>
          <a:p>
            <a:r>
              <a:rPr lang="en-AU" sz="4000" dirty="0" err="1" smtClean="0"/>
              <a:t>Quelle</a:t>
            </a:r>
            <a:r>
              <a:rPr lang="en-AU" sz="4000" dirty="0" smtClean="0"/>
              <a:t> </a:t>
            </a:r>
            <a:r>
              <a:rPr lang="en-AU" sz="4000" dirty="0" err="1" smtClean="0"/>
              <a:t>mois</a:t>
            </a:r>
            <a:r>
              <a:rPr lang="en-AU" sz="4000" dirty="0" smtClean="0"/>
              <a:t>?</a:t>
            </a:r>
            <a:endParaRPr lang="en-AU" sz="4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691680" y="5733256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AU" sz="4000" dirty="0" smtClean="0"/>
              <a:t>Il </a:t>
            </a:r>
            <a:r>
              <a:rPr lang="en-AU" sz="4000" dirty="0" err="1" smtClean="0"/>
              <a:t>est</a:t>
            </a:r>
            <a:r>
              <a:rPr lang="en-AU" sz="4000" dirty="0" smtClean="0"/>
              <a:t> </a:t>
            </a:r>
            <a:r>
              <a:rPr lang="en-AU" sz="4000" dirty="0" err="1" smtClean="0"/>
              <a:t>décémbre</a:t>
            </a:r>
            <a:r>
              <a:rPr lang="en-AU" sz="4000" dirty="0" smtClean="0"/>
              <a:t>.</a:t>
            </a:r>
            <a:endParaRPr lang="en-AU" sz="4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2378511" y="980729"/>
            <a:ext cx="4281722" cy="4752528"/>
            <a:chOff x="0" y="404664"/>
            <a:chExt cx="5162550" cy="5738961"/>
          </a:xfrm>
        </p:grpSpPr>
        <p:pic>
          <p:nvPicPr>
            <p:cNvPr id="11" name="Picture 15" descr="Description: C:\Users\npollock\AppData\Local\Microsoft\Windows\Temporary Internet Files\Content.IE5\0852464R\MC900383160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1728" y="404664"/>
              <a:ext cx="2362200" cy="2971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12" descr="Description: C:\Users\User\AppData\Local\Microsoft\Windows\Temporary Internet Files\Content.IE5\5ST7G47F\MC900434637[1]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429000"/>
              <a:ext cx="5162550" cy="2714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7179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508" y="260648"/>
            <a:ext cx="7125113" cy="924475"/>
          </a:xfrm>
        </p:spPr>
        <p:txBody>
          <a:bodyPr/>
          <a:lstStyle/>
          <a:p>
            <a:r>
              <a:rPr lang="en-AU" sz="4000" dirty="0" err="1" smtClean="0"/>
              <a:t>Quelle</a:t>
            </a:r>
            <a:r>
              <a:rPr lang="en-AU" sz="4000" dirty="0" smtClean="0"/>
              <a:t> </a:t>
            </a:r>
            <a:r>
              <a:rPr lang="en-AU" sz="4000" dirty="0" err="1" smtClean="0"/>
              <a:t>mois</a:t>
            </a:r>
            <a:r>
              <a:rPr lang="en-AU" sz="4000" dirty="0" smtClean="0"/>
              <a:t>?</a:t>
            </a:r>
            <a:endParaRPr lang="en-AU" sz="4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691680" y="5733256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AU" sz="4000" dirty="0" smtClean="0"/>
              <a:t>Il </a:t>
            </a:r>
            <a:r>
              <a:rPr lang="en-AU" sz="4000" dirty="0" err="1" smtClean="0"/>
              <a:t>est</a:t>
            </a:r>
            <a:r>
              <a:rPr lang="en-AU" sz="4000" dirty="0" smtClean="0"/>
              <a:t> </a:t>
            </a:r>
            <a:r>
              <a:rPr lang="en-AU" sz="4000" dirty="0" err="1" smtClean="0"/>
              <a:t>février</a:t>
            </a:r>
            <a:r>
              <a:rPr lang="en-AU" sz="4000" dirty="0" smtClean="0"/>
              <a:t>.</a:t>
            </a:r>
            <a:endParaRPr lang="en-AU" sz="4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2715796" y="1268760"/>
            <a:ext cx="3712409" cy="4145723"/>
            <a:chOff x="0" y="1155485"/>
            <a:chExt cx="3996674" cy="4433755"/>
          </a:xfrm>
        </p:grpSpPr>
        <p:pic>
          <p:nvPicPr>
            <p:cNvPr id="11" name="Picture 10" descr="Description: C:\Users\npollock\AppData\Local\Microsoft\Windows\Temporary Internet Files\Content.IE5\3YJVHSYY\MC900078839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32" y="1155485"/>
              <a:ext cx="3563888" cy="22735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4" descr="Description: C:\Users\npollock\AppData\Local\Microsoft\Windows\Temporary Internet Files\Content.IE5\CQ3UXMHP\MC900434617[1]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492624"/>
              <a:ext cx="3996674" cy="20966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191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508" y="260648"/>
            <a:ext cx="7125113" cy="924475"/>
          </a:xfrm>
        </p:spPr>
        <p:txBody>
          <a:bodyPr/>
          <a:lstStyle/>
          <a:p>
            <a:r>
              <a:rPr lang="en-AU" sz="4000" dirty="0" err="1" smtClean="0"/>
              <a:t>Quelle</a:t>
            </a:r>
            <a:r>
              <a:rPr lang="en-AU" sz="4000" dirty="0" smtClean="0"/>
              <a:t> </a:t>
            </a:r>
            <a:r>
              <a:rPr lang="en-AU" sz="4000" dirty="0" err="1" smtClean="0"/>
              <a:t>mois</a:t>
            </a:r>
            <a:r>
              <a:rPr lang="en-AU" sz="4000" dirty="0" smtClean="0"/>
              <a:t>?</a:t>
            </a:r>
            <a:endParaRPr lang="en-AU" sz="4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691680" y="5733256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AU" sz="4000" dirty="0" smtClean="0"/>
              <a:t>Il </a:t>
            </a:r>
            <a:r>
              <a:rPr lang="en-AU" sz="4000" dirty="0" err="1" smtClean="0"/>
              <a:t>est</a:t>
            </a:r>
            <a:r>
              <a:rPr lang="en-AU" sz="4000" dirty="0" smtClean="0"/>
              <a:t> </a:t>
            </a:r>
            <a:r>
              <a:rPr lang="en-AU" sz="4000" dirty="0" err="1" smtClean="0"/>
              <a:t>mai</a:t>
            </a:r>
            <a:r>
              <a:rPr lang="en-AU" sz="4000" dirty="0" smtClean="0"/>
              <a:t>.</a:t>
            </a:r>
            <a:endParaRPr lang="en-AU" sz="4000" dirty="0"/>
          </a:p>
        </p:txBody>
      </p:sp>
      <p:grpSp>
        <p:nvGrpSpPr>
          <p:cNvPr id="7" name="Group 6"/>
          <p:cNvGrpSpPr/>
          <p:nvPr/>
        </p:nvGrpSpPr>
        <p:grpSpPr>
          <a:xfrm>
            <a:off x="2610036" y="1177280"/>
            <a:ext cx="3978188" cy="4339952"/>
            <a:chOff x="0" y="457200"/>
            <a:chExt cx="4838700" cy="5420072"/>
          </a:xfrm>
        </p:grpSpPr>
        <p:pic>
          <p:nvPicPr>
            <p:cNvPr id="8" name="Picture 22" descr="Description: C:\Users\npollock\AppData\Local\Microsoft\Windows\Temporary Internet Files\Content.IE5\VU4WI7WP\MC900412812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5478" y="457200"/>
              <a:ext cx="2838450" cy="2676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1" descr="Description: C:\Users\npollock\AppData\Local\Microsoft\Windows\Temporary Internet Files\Content.IE5\UND12YE4\MC900434623[1]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334097"/>
              <a:ext cx="4838700" cy="2543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20501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508" y="260648"/>
            <a:ext cx="7125113" cy="924475"/>
          </a:xfrm>
        </p:spPr>
        <p:txBody>
          <a:bodyPr/>
          <a:lstStyle/>
          <a:p>
            <a:r>
              <a:rPr lang="en-AU" sz="4000" dirty="0" err="1" smtClean="0"/>
              <a:t>Quelle</a:t>
            </a:r>
            <a:r>
              <a:rPr lang="en-AU" sz="4000" dirty="0" smtClean="0"/>
              <a:t> </a:t>
            </a:r>
            <a:r>
              <a:rPr lang="en-AU" sz="4000" dirty="0" err="1" smtClean="0"/>
              <a:t>mois</a:t>
            </a:r>
            <a:r>
              <a:rPr lang="en-AU" sz="4000" dirty="0" smtClean="0"/>
              <a:t>?</a:t>
            </a:r>
            <a:endParaRPr lang="en-AU" sz="4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691680" y="5733256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AU" sz="4000" dirty="0" smtClean="0"/>
              <a:t>Il </a:t>
            </a:r>
            <a:r>
              <a:rPr lang="en-AU" sz="4000" dirty="0" err="1" smtClean="0"/>
              <a:t>est</a:t>
            </a:r>
            <a:r>
              <a:rPr lang="en-AU" sz="4000" dirty="0" smtClean="0"/>
              <a:t> </a:t>
            </a:r>
            <a:r>
              <a:rPr lang="en-AU" sz="4000" dirty="0" err="1" smtClean="0"/>
              <a:t>octobre</a:t>
            </a:r>
            <a:r>
              <a:rPr lang="en-AU" sz="4000" dirty="0" smtClean="0"/>
              <a:t>.</a:t>
            </a:r>
            <a:endParaRPr lang="en-AU" sz="4000" dirty="0"/>
          </a:p>
        </p:txBody>
      </p:sp>
      <p:grpSp>
        <p:nvGrpSpPr>
          <p:cNvPr id="7" name="Group 6"/>
          <p:cNvGrpSpPr/>
          <p:nvPr/>
        </p:nvGrpSpPr>
        <p:grpSpPr>
          <a:xfrm>
            <a:off x="2483768" y="1196752"/>
            <a:ext cx="3942184" cy="4536504"/>
            <a:chOff x="0" y="457200"/>
            <a:chExt cx="4914900" cy="5762625"/>
          </a:xfrm>
        </p:grpSpPr>
        <p:pic>
          <p:nvPicPr>
            <p:cNvPr id="8" name="Picture 13" descr="Description: C:\Users\npollock\AppData\Local\Microsoft\Windows\Temporary Internet Files\Content.IE5\5D88VI1C\MC900436318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8602" y="457200"/>
              <a:ext cx="3181350" cy="31813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9" descr="Description: C:\Users\User\AppData\Local\Microsoft\Windows\Temporary Internet Files\Content.IE5\7N9X0CUP\MC900434633[1]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638550"/>
              <a:ext cx="4914900" cy="2581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61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508" y="260648"/>
            <a:ext cx="7125113" cy="924475"/>
          </a:xfrm>
        </p:spPr>
        <p:txBody>
          <a:bodyPr/>
          <a:lstStyle/>
          <a:p>
            <a:r>
              <a:rPr lang="en-AU" sz="4000" dirty="0" err="1" smtClean="0"/>
              <a:t>Quelle</a:t>
            </a:r>
            <a:r>
              <a:rPr lang="en-AU" sz="4000" dirty="0" smtClean="0"/>
              <a:t> </a:t>
            </a:r>
            <a:r>
              <a:rPr lang="en-AU" sz="4000" dirty="0" err="1" smtClean="0"/>
              <a:t>mois</a:t>
            </a:r>
            <a:r>
              <a:rPr lang="en-AU" sz="4000" dirty="0" smtClean="0"/>
              <a:t>?</a:t>
            </a:r>
            <a:endParaRPr lang="en-AU" sz="4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691680" y="5733256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AU" sz="4000" dirty="0" smtClean="0"/>
              <a:t>Il </a:t>
            </a:r>
            <a:r>
              <a:rPr lang="en-AU" sz="4000" dirty="0" err="1" smtClean="0"/>
              <a:t>est</a:t>
            </a:r>
            <a:r>
              <a:rPr lang="en-AU" sz="4000" dirty="0" smtClean="0"/>
              <a:t> </a:t>
            </a:r>
            <a:r>
              <a:rPr lang="en-AU" sz="4000" dirty="0" err="1" smtClean="0"/>
              <a:t>avril</a:t>
            </a:r>
            <a:r>
              <a:rPr lang="en-AU" sz="4000" dirty="0" smtClean="0"/>
              <a:t>.</a:t>
            </a:r>
            <a:endParaRPr lang="en-AU" sz="4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238" y="1296988"/>
            <a:ext cx="4071937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477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508" y="260648"/>
            <a:ext cx="7125113" cy="924475"/>
          </a:xfrm>
        </p:spPr>
        <p:txBody>
          <a:bodyPr/>
          <a:lstStyle/>
          <a:p>
            <a:r>
              <a:rPr lang="en-AU" sz="4000" dirty="0" err="1" smtClean="0"/>
              <a:t>Quelle</a:t>
            </a:r>
            <a:r>
              <a:rPr lang="en-AU" sz="4000" dirty="0" smtClean="0"/>
              <a:t> </a:t>
            </a:r>
            <a:r>
              <a:rPr lang="en-AU" sz="4000" dirty="0" err="1" smtClean="0"/>
              <a:t>mois</a:t>
            </a:r>
            <a:r>
              <a:rPr lang="en-AU" sz="4000" dirty="0" smtClean="0"/>
              <a:t>?</a:t>
            </a:r>
            <a:endParaRPr lang="en-AU" sz="4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691680" y="5733256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AU" sz="4000" dirty="0" smtClean="0"/>
              <a:t>Il </a:t>
            </a:r>
            <a:r>
              <a:rPr lang="en-AU" sz="4000" dirty="0" err="1" smtClean="0"/>
              <a:t>est</a:t>
            </a:r>
            <a:r>
              <a:rPr lang="en-AU" sz="4000" dirty="0" smtClean="0"/>
              <a:t> </a:t>
            </a:r>
            <a:r>
              <a:rPr lang="en-AU" sz="4000" dirty="0" err="1" smtClean="0"/>
              <a:t>août</a:t>
            </a:r>
            <a:r>
              <a:rPr lang="en-AU" sz="4000" dirty="0" smtClean="0"/>
              <a:t>.</a:t>
            </a:r>
            <a:endParaRPr lang="en-AU" sz="4000" dirty="0"/>
          </a:p>
        </p:txBody>
      </p:sp>
      <p:grpSp>
        <p:nvGrpSpPr>
          <p:cNvPr id="7" name="Group 6"/>
          <p:cNvGrpSpPr/>
          <p:nvPr/>
        </p:nvGrpSpPr>
        <p:grpSpPr>
          <a:xfrm>
            <a:off x="2733303" y="1249288"/>
            <a:ext cx="3677394" cy="4411960"/>
            <a:chOff x="0" y="457200"/>
            <a:chExt cx="4762500" cy="5353050"/>
          </a:xfrm>
        </p:grpSpPr>
        <p:pic>
          <p:nvPicPr>
            <p:cNvPr id="8" name="Picture 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457200"/>
              <a:ext cx="3371850" cy="2819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" descr="Description: C:\Users\User\AppData\Local\Microsoft\Windows\Temporary Internet Files\Content.IE5\AIG3YTUV\MC900434629[1]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276600"/>
              <a:ext cx="4762500" cy="2533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21030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-159771"/>
            <a:ext cx="7125113" cy="924475"/>
          </a:xfrm>
        </p:spPr>
        <p:txBody>
          <a:bodyPr/>
          <a:lstStyle/>
          <a:p>
            <a:pPr algn="ctr"/>
            <a:r>
              <a:rPr lang="en-AU" sz="2800" dirty="0" smtClean="0"/>
              <a:t>Les </a:t>
            </a:r>
            <a:r>
              <a:rPr lang="en-AU" sz="2800" dirty="0" err="1" smtClean="0"/>
              <a:t>mois</a:t>
            </a:r>
            <a:r>
              <a:rPr lang="en-AU" sz="2800" dirty="0" smtClean="0"/>
              <a:t> </a:t>
            </a:r>
            <a:r>
              <a:rPr lang="en-AU" sz="2800" dirty="0" err="1" smtClean="0"/>
              <a:t>d’année</a:t>
            </a:r>
            <a:endParaRPr lang="en-AU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7620056"/>
              </p:ext>
            </p:extLst>
          </p:nvPr>
        </p:nvGraphicFramePr>
        <p:xfrm>
          <a:off x="1187624" y="548680"/>
          <a:ext cx="6768752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3384376"/>
              </a:tblGrid>
              <a:tr h="358133">
                <a:tc>
                  <a:txBody>
                    <a:bodyPr/>
                    <a:lstStyle/>
                    <a:p>
                      <a:r>
                        <a:rPr lang="en-AU" dirty="0" smtClean="0"/>
                        <a:t>French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English</a:t>
                      </a:r>
                      <a:endParaRPr lang="en-AU" dirty="0"/>
                    </a:p>
                  </a:txBody>
                  <a:tcPr/>
                </a:tc>
              </a:tr>
              <a:tr h="358133"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janvier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January</a:t>
                      </a:r>
                      <a:endParaRPr lang="en-AU" dirty="0"/>
                    </a:p>
                  </a:txBody>
                  <a:tcPr/>
                </a:tc>
              </a:tr>
              <a:tr h="358133"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février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February</a:t>
                      </a:r>
                      <a:endParaRPr lang="en-AU" dirty="0"/>
                    </a:p>
                  </a:txBody>
                  <a:tcPr/>
                </a:tc>
              </a:tr>
              <a:tr h="358133">
                <a:tc>
                  <a:txBody>
                    <a:bodyPr/>
                    <a:lstStyle/>
                    <a:p>
                      <a:r>
                        <a:rPr lang="en-AU" dirty="0" smtClean="0"/>
                        <a:t>mars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March</a:t>
                      </a:r>
                      <a:endParaRPr lang="en-AU" dirty="0"/>
                    </a:p>
                  </a:txBody>
                  <a:tcPr/>
                </a:tc>
              </a:tr>
              <a:tr h="358133"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avril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April</a:t>
                      </a:r>
                      <a:endParaRPr lang="en-AU" dirty="0"/>
                    </a:p>
                  </a:txBody>
                  <a:tcPr/>
                </a:tc>
              </a:tr>
              <a:tr h="358133"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mai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May</a:t>
                      </a:r>
                      <a:endParaRPr lang="en-AU" dirty="0"/>
                    </a:p>
                  </a:txBody>
                  <a:tcPr/>
                </a:tc>
              </a:tr>
              <a:tr h="358133"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juin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June</a:t>
                      </a:r>
                      <a:endParaRPr lang="en-AU" dirty="0"/>
                    </a:p>
                  </a:txBody>
                  <a:tcPr/>
                </a:tc>
              </a:tr>
              <a:tr h="358133"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juillet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July</a:t>
                      </a:r>
                      <a:endParaRPr lang="en-AU" dirty="0"/>
                    </a:p>
                  </a:txBody>
                  <a:tcPr/>
                </a:tc>
              </a:tr>
              <a:tr h="358133"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août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August</a:t>
                      </a:r>
                      <a:endParaRPr lang="en-AU" dirty="0"/>
                    </a:p>
                  </a:txBody>
                  <a:tcPr/>
                </a:tc>
              </a:tr>
              <a:tr h="358133"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septembre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September</a:t>
                      </a:r>
                      <a:endParaRPr lang="en-AU" dirty="0"/>
                    </a:p>
                  </a:txBody>
                  <a:tcPr/>
                </a:tc>
              </a:tr>
              <a:tr h="358133"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octobre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October</a:t>
                      </a:r>
                      <a:endParaRPr lang="en-AU" dirty="0"/>
                    </a:p>
                  </a:txBody>
                  <a:tcPr/>
                </a:tc>
              </a:tr>
              <a:tr h="358133"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novembre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November</a:t>
                      </a:r>
                      <a:endParaRPr lang="en-AU" dirty="0"/>
                    </a:p>
                  </a:txBody>
                  <a:tcPr/>
                </a:tc>
              </a:tr>
              <a:tr h="358133"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décémbre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December</a:t>
                      </a:r>
                      <a:endParaRPr lang="en-AU" dirty="0"/>
                    </a:p>
                  </a:txBody>
                  <a:tcPr/>
                </a:tc>
              </a:tr>
              <a:tr h="358133"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été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Summer</a:t>
                      </a:r>
                      <a:endParaRPr lang="en-AU" dirty="0"/>
                    </a:p>
                  </a:txBody>
                  <a:tcPr/>
                </a:tc>
              </a:tr>
              <a:tr h="358133"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automne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Autumn</a:t>
                      </a:r>
                      <a:endParaRPr lang="en-AU" dirty="0"/>
                    </a:p>
                  </a:txBody>
                  <a:tcPr/>
                </a:tc>
              </a:tr>
              <a:tr h="358133">
                <a:tc>
                  <a:txBody>
                    <a:bodyPr/>
                    <a:lstStyle/>
                    <a:p>
                      <a:r>
                        <a:rPr lang="en-AU" dirty="0" smtClean="0"/>
                        <a:t>hiver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Winter</a:t>
                      </a:r>
                      <a:endParaRPr lang="en-AU" dirty="0"/>
                    </a:p>
                  </a:txBody>
                  <a:tcPr/>
                </a:tc>
              </a:tr>
              <a:tr h="358133"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printemps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Spring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90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776333"/>
            <a:ext cx="7125113" cy="924475"/>
          </a:xfrm>
        </p:spPr>
        <p:txBody>
          <a:bodyPr/>
          <a:lstStyle/>
          <a:p>
            <a:pPr algn="ctr"/>
            <a:r>
              <a:rPr lang="fr-FR" sz="6600" dirty="0"/>
              <a:t>février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grpSp>
        <p:nvGrpSpPr>
          <p:cNvPr id="6" name="Group 5"/>
          <p:cNvGrpSpPr/>
          <p:nvPr/>
        </p:nvGrpSpPr>
        <p:grpSpPr>
          <a:xfrm>
            <a:off x="2715796" y="2019581"/>
            <a:ext cx="3712409" cy="4145723"/>
            <a:chOff x="0" y="1155485"/>
            <a:chExt cx="3996674" cy="4433755"/>
          </a:xfrm>
        </p:grpSpPr>
        <p:pic>
          <p:nvPicPr>
            <p:cNvPr id="3074" name="Picture 10" descr="Description: C:\Users\npollock\AppData\Local\Microsoft\Windows\Temporary Internet Files\Content.IE5\3YJVHSYY\MC900078839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32" y="1155485"/>
              <a:ext cx="3563888" cy="22735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3" name="Picture 4" descr="Description: C:\Users\npollock\AppData\Local\Microsoft\Windows\Temporary Internet Files\Content.IE5\CQ3UXMHP\MC900434617[1]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492624"/>
              <a:ext cx="3996674" cy="20966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39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6600" dirty="0"/>
              <a:t>mars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grpSp>
        <p:nvGrpSpPr>
          <p:cNvPr id="6" name="Group 5"/>
          <p:cNvGrpSpPr/>
          <p:nvPr/>
        </p:nvGrpSpPr>
        <p:grpSpPr>
          <a:xfrm>
            <a:off x="2708920" y="1865362"/>
            <a:ext cx="3726160" cy="4227934"/>
            <a:chOff x="0" y="713234"/>
            <a:chExt cx="4791075" cy="5308054"/>
          </a:xfrm>
        </p:grpSpPr>
        <p:pic>
          <p:nvPicPr>
            <p:cNvPr id="1026" name="Picture 18" descr="Description: C:\Users\npollock\AppData\Local\Microsoft\Windows\Temporary Internet Files\Content.IE5\CQ3UXMHP\MC900310558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8411" y="713234"/>
              <a:ext cx="3057525" cy="2571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5" name="Picture 17" descr="Description: C:\Users\npollock\AppData\Local\Microsoft\Windows\Temporary Internet Files\Content.IE5\VU4WI7WP\MC900434619[1]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468588"/>
              <a:ext cx="4791075" cy="2552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3028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5581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41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6600" dirty="0"/>
              <a:t>avril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grpSp>
        <p:nvGrpSpPr>
          <p:cNvPr id="6" name="Group 5"/>
          <p:cNvGrpSpPr/>
          <p:nvPr/>
        </p:nvGrpSpPr>
        <p:grpSpPr>
          <a:xfrm>
            <a:off x="2538028" y="1753344"/>
            <a:ext cx="4067944" cy="4267944"/>
            <a:chOff x="0" y="457200"/>
            <a:chExt cx="4810125" cy="5295900"/>
          </a:xfrm>
        </p:grpSpPr>
        <p:pic>
          <p:nvPicPr>
            <p:cNvPr id="2050" name="Picture 20" descr="Description: C:\Users\npollock\AppData\Local\Microsoft\Windows\Temporary Internet Files\Content.IE5\VU4WI7WP\MC900286841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903" y="457200"/>
              <a:ext cx="2867025" cy="27717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49" name="Picture 19" descr="Description: C:\Users\npollock\AppData\Local\Microsoft\Windows\Temporary Internet Files\Content.IE5\VU4WI7WP\MC900434621[1]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228975"/>
              <a:ext cx="4810125" cy="2524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5753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014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6600" dirty="0" err="1" smtClean="0"/>
              <a:t>mai</a:t>
            </a:r>
            <a:endParaRPr lang="en-AU" sz="6600" dirty="0"/>
          </a:p>
        </p:txBody>
      </p:sp>
      <p:grpSp>
        <p:nvGrpSpPr>
          <p:cNvPr id="6" name="Group 5"/>
          <p:cNvGrpSpPr/>
          <p:nvPr/>
        </p:nvGrpSpPr>
        <p:grpSpPr>
          <a:xfrm>
            <a:off x="2610036" y="1969368"/>
            <a:ext cx="3978188" cy="4339952"/>
            <a:chOff x="0" y="457200"/>
            <a:chExt cx="4838700" cy="5420072"/>
          </a:xfrm>
        </p:grpSpPr>
        <p:pic>
          <p:nvPicPr>
            <p:cNvPr id="3074" name="Picture 22" descr="Description: C:\Users\npollock\AppData\Local\Microsoft\Windows\Temporary Internet Files\Content.IE5\VU4WI7WP\MC900412812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5478" y="457200"/>
              <a:ext cx="2838450" cy="2676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3" name="Picture 21" descr="Description: C:\Users\npollock\AppData\Local\Microsoft\Windows\Temporary Internet Files\Content.IE5\UND12YE4\MC900434623[1]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334097"/>
              <a:ext cx="4838700" cy="2543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3133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5676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193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20688"/>
            <a:ext cx="7125113" cy="924475"/>
          </a:xfrm>
        </p:spPr>
        <p:txBody>
          <a:bodyPr/>
          <a:lstStyle/>
          <a:p>
            <a:pPr algn="ctr"/>
            <a:r>
              <a:rPr lang="en-AU" sz="6600" dirty="0" err="1" smtClean="0"/>
              <a:t>juin</a:t>
            </a:r>
            <a:endParaRPr lang="en-AU" sz="6600" dirty="0"/>
          </a:p>
        </p:txBody>
      </p:sp>
      <p:grpSp>
        <p:nvGrpSpPr>
          <p:cNvPr id="6" name="Group 5"/>
          <p:cNvGrpSpPr/>
          <p:nvPr/>
        </p:nvGrpSpPr>
        <p:grpSpPr>
          <a:xfrm>
            <a:off x="2600908" y="1825352"/>
            <a:ext cx="3942184" cy="4483968"/>
            <a:chOff x="0" y="457200"/>
            <a:chExt cx="5019675" cy="5420072"/>
          </a:xfrm>
        </p:grpSpPr>
        <p:pic>
          <p:nvPicPr>
            <p:cNvPr id="4098" name="Picture 24" descr="Description: C:\Users\npollock\AppData\Local\Microsoft\Windows\Temporary Internet Files\Content.IE5\VU4WI7WP\MC900021669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6845" y="457200"/>
              <a:ext cx="2505075" cy="2543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Picture 23" descr="Description: C:\Users\npollock\AppData\Local\Microsoft\Windows\Temporary Internet Files\Content.IE5\CQ3UXMHP\MC900434625[1]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210272"/>
              <a:ext cx="5019675" cy="2667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3000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5667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379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6600" dirty="0" err="1" smtClean="0"/>
              <a:t>juillet</a:t>
            </a:r>
            <a:endParaRPr lang="en-AU" sz="6600" dirty="0"/>
          </a:p>
        </p:txBody>
      </p:sp>
      <p:grpSp>
        <p:nvGrpSpPr>
          <p:cNvPr id="6" name="Group 5"/>
          <p:cNvGrpSpPr/>
          <p:nvPr/>
        </p:nvGrpSpPr>
        <p:grpSpPr>
          <a:xfrm>
            <a:off x="2721397" y="1969368"/>
            <a:ext cx="3701206" cy="4339952"/>
            <a:chOff x="0" y="457200"/>
            <a:chExt cx="4810125" cy="5348064"/>
          </a:xfrm>
        </p:grpSpPr>
        <p:pic>
          <p:nvPicPr>
            <p:cNvPr id="1026" name="Picture 26" descr="Description: C:\Users\npollock\AppData\Local\Microsoft\Windows\Temporary Internet Files\Content.IE5\3YJVHSYY\MC900324628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1680" y="457200"/>
              <a:ext cx="1514475" cy="2667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5" name="Picture 25" descr="Description: C:\Users\npollock\AppData\Local\Microsoft\Windows\Temporary Internet Files\Content.IE5\CQ3UXMHP\MC900434627[1]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243039"/>
              <a:ext cx="4810125" cy="2562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5686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284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6600" dirty="0"/>
              <a:t>août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grpSp>
        <p:nvGrpSpPr>
          <p:cNvPr id="6" name="Group 5"/>
          <p:cNvGrpSpPr/>
          <p:nvPr/>
        </p:nvGrpSpPr>
        <p:grpSpPr>
          <a:xfrm>
            <a:off x="2733303" y="1753344"/>
            <a:ext cx="3677394" cy="4411960"/>
            <a:chOff x="0" y="457200"/>
            <a:chExt cx="4762500" cy="5353050"/>
          </a:xfrm>
        </p:grpSpPr>
        <p:pic>
          <p:nvPicPr>
            <p:cNvPr id="2050" name="Picture 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457200"/>
              <a:ext cx="3371850" cy="2819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49" name="Picture 1" descr="Description: C:\Users\User\AppData\Local\Microsoft\Windows\Temporary Internet Files\Content.IE5\AIG3YTUV\MC900434629[1]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276600"/>
              <a:ext cx="4762500" cy="2533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5810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75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Les mois d’année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janvier&amp;quot;&quot;/&gt;&lt;property id=&quot;20307&quot; value=&quot;257&quot;/&gt;&lt;/object&gt;&lt;object type=&quot;3&quot; unique_id=&quot;10034&quot;&gt;&lt;property id=&quot;20148&quot; value=&quot;5&quot;/&gt;&lt;property id=&quot;20300&quot; value=&quot;Slide 3 - &amp;quot;février&amp;#x0D;&amp;#x0A;&amp;quot;&quot;/&gt;&lt;property id=&quot;20307&quot; value=&quot;258&quot;/&gt;&lt;/object&gt;&lt;object type=&quot;3&quot; unique_id=&quot;10035&quot;&gt;&lt;property id=&quot;20148&quot; value=&quot;5&quot;/&gt;&lt;property id=&quot;20300&quot; value=&quot;Slide 4 - &amp;quot;mars&amp;#x0D;&amp;#x0A;&amp;quot;&quot;/&gt;&lt;property id=&quot;20307&quot; value=&quot;259&quot;/&gt;&lt;/object&gt;&lt;object type=&quot;3&quot; unique_id=&quot;10036&quot;&gt;&lt;property id=&quot;20148&quot; value=&quot;5&quot;/&gt;&lt;property id=&quot;20300&quot; value=&quot;Slide 5 - &amp;quot;avril&amp;#x0D;&amp;#x0A;&amp;quot;&quot;/&gt;&lt;property id=&quot;20307&quot; value=&quot;260&quot;/&gt;&lt;/object&gt;&lt;object type=&quot;3&quot; unique_id=&quot;10037&quot;&gt;&lt;property id=&quot;20148&quot; value=&quot;5&quot;/&gt;&lt;property id=&quot;20300&quot; value=&quot;Slide 6 - &amp;quot;mai&amp;quot;&quot;/&gt;&lt;property id=&quot;20307&quot; value=&quot;261&quot;/&gt;&lt;/object&gt;&lt;object type=&quot;3&quot; unique_id=&quot;10038&quot;&gt;&lt;property id=&quot;20148&quot; value=&quot;5&quot;/&gt;&lt;property id=&quot;20300&quot; value=&quot;Slide 7 - &amp;quot;juin&amp;quot;&quot;/&gt;&lt;property id=&quot;20307&quot; value=&quot;262&quot;/&gt;&lt;/object&gt;&lt;object type=&quot;3&quot; unique_id=&quot;10039&quot;&gt;&lt;property id=&quot;20148&quot; value=&quot;5&quot;/&gt;&lt;property id=&quot;20300&quot; value=&quot;Slide 8 - &amp;quot;juillet&amp;quot;&quot;/&gt;&lt;property id=&quot;20307&quot; value=&quot;263&quot;/&gt;&lt;/object&gt;&lt;object type=&quot;3&quot; unique_id=&quot;10040&quot;&gt;&lt;property id=&quot;20148&quot; value=&quot;5&quot;/&gt;&lt;property id=&quot;20300&quot; value=&quot;Slide 9 - &amp;quot;août&amp;#x0D;&amp;#x0A;&amp;quot;&quot;/&gt;&lt;property id=&quot;20307&quot; value=&quot;264&quot;/&gt;&lt;/object&gt;&lt;object type=&quot;3&quot; unique_id=&quot;10041&quot;&gt;&lt;property id=&quot;20148&quot; value=&quot;5&quot;/&gt;&lt;property id=&quot;20300&quot; value=&quot;Slide 10 - &amp;quot;septembre&amp;quot;&quot;/&gt;&lt;property id=&quot;20307&quot; value=&quot;265&quot;/&gt;&lt;/object&gt;&lt;object type=&quot;3&quot; unique_id=&quot;10042&quot;&gt;&lt;property id=&quot;20148&quot; value=&quot;5&quot;/&gt;&lt;property id=&quot;20300&quot; value=&quot;Slide 11 - &amp;quot;octobre&amp;quot;&quot;/&gt;&lt;property id=&quot;20307&quot; value=&quot;266&quot;/&gt;&lt;/object&gt;&lt;object type=&quot;3&quot; unique_id=&quot;10043&quot;&gt;&lt;property id=&quot;20148&quot; value=&quot;5&quot;/&gt;&lt;property id=&quot;20300&quot; value=&quot;Slide 12 - &amp;quot;novembre&amp;quot;&quot;/&gt;&lt;property id=&quot;20307&quot; value=&quot;267&quot;/&gt;&lt;/object&gt;&lt;object type=&quot;3&quot; unique_id=&quot;10044&quot;&gt;&lt;property id=&quot;20148&quot; value=&quot;5&quot;/&gt;&lt;property id=&quot;20300&quot; value=&quot;Slide 13 - &amp;quot;décémbre&amp;#x0D;&amp;#x0A;&amp;quot;&quot;/&gt;&lt;property id=&quot;20307&quot; value=&quot;268&quot;/&gt;&lt;/object&gt;&lt;object type=&quot;3&quot; unique_id=&quot;10330&quot;&gt;&lt;property id=&quot;20148&quot; value=&quot;5&quot;/&gt;&lt;property id=&quot;20300&quot; value=&quot;Slide 14 - &amp;quot;Quelle mois?&amp;quot;&quot;/&gt;&lt;property id=&quot;20307&quot; value=&quot;269&quot;/&gt;&lt;/object&gt;&lt;object type=&quot;3&quot; unique_id=&quot;10331&quot;&gt;&lt;property id=&quot;20148&quot; value=&quot;5&quot;/&gt;&lt;property id=&quot;20300&quot; value=&quot;Slide 15 - &amp;quot;Il est janvier.&amp;quot;&quot;/&gt;&lt;property id=&quot;20307&quot; value=&quot;271&quot;/&gt;&lt;/object&gt;&lt;object type=&quot;3&quot; unique_id=&quot;10332&quot;&gt;&lt;property id=&quot;20148&quot; value=&quot;5&quot;/&gt;&lt;property id=&quot;20300&quot; value=&quot;Slide 16 - &amp;quot;Quelle mois?&amp;quot;&quot;/&gt;&lt;property id=&quot;20307&quot; value=&quot;270&quot;/&gt;&lt;/object&gt;&lt;object type=&quot;3&quot; unique_id=&quot;10333&quot;&gt;&lt;property id=&quot;20148&quot; value=&quot;5&quot;/&gt;&lt;property id=&quot;20300&quot; value=&quot;Slide 17 - &amp;quot;Quelle mois?&amp;quot;&quot;/&gt;&lt;property id=&quot;20307&quot; value=&quot;272&quot;/&gt;&lt;/object&gt;&lt;object type=&quot;3&quot; unique_id=&quot;10334&quot;&gt;&lt;property id=&quot;20148&quot; value=&quot;5&quot;/&gt;&lt;property id=&quot;20300&quot; value=&quot;Slide 18 - &amp;quot;Quelle mois?&amp;quot;&quot;/&gt;&lt;property id=&quot;20307&quot; value=&quot;273&quot;/&gt;&lt;/object&gt;&lt;object type=&quot;3&quot; unique_id=&quot;10335&quot;&gt;&lt;property id=&quot;20148&quot; value=&quot;5&quot;/&gt;&lt;property id=&quot;20300&quot; value=&quot;Slide 19 - &amp;quot;Quelle mois?&amp;quot;&quot;/&gt;&lt;property id=&quot;20307&quot; value=&quot;274&quot;/&gt;&lt;/object&gt;&lt;object type=&quot;3&quot; unique_id=&quot;10336&quot;&gt;&lt;property id=&quot;20148&quot; value=&quot;5&quot;/&gt;&lt;property id=&quot;20300&quot; value=&quot;Slide 20 - &amp;quot;Quelle mois?&amp;quot;&quot;/&gt;&lt;property id=&quot;20307&quot; value=&quot;275&quot;/&gt;&lt;/object&gt;&lt;object type=&quot;3&quot; unique_id=&quot;10337&quot;&gt;&lt;property id=&quot;20148&quot; value=&quot;5&quot;/&gt;&lt;property id=&quot;20300&quot; value=&quot;Slide 21 - &amp;quot;Quelle mois?&amp;quot;&quot;/&gt;&lt;property id=&quot;20307&quot; value=&quot;276&quot;/&gt;&lt;/object&gt;&lt;object type=&quot;3&quot; unique_id=&quot;10338&quot;&gt;&lt;property id=&quot;20148&quot; value=&quot;5&quot;/&gt;&lt;property id=&quot;20300&quot; value=&quot;Slide 22 - &amp;quot;Quelle mois?&amp;quot;&quot;/&gt;&lt;property id=&quot;20307&quot; value=&quot;277&quot;/&gt;&lt;/object&gt;&lt;object type=&quot;3&quot; unique_id=&quot;10339&quot;&gt;&lt;property id=&quot;20148&quot; value=&quot;5&quot;/&gt;&lt;property id=&quot;20300&quot; value=&quot;Slide 23 - &amp;quot;Quelle mois?&amp;quot;&quot;/&gt;&lt;property id=&quot;20307&quot; value=&quot;278&quot;/&gt;&lt;/object&gt;&lt;object type=&quot;3&quot; unique_id=&quot;10340&quot;&gt;&lt;property id=&quot;20148&quot; value=&quot;5&quot;/&gt;&lt;property id=&quot;20300&quot; value=&quot;Slide 24 - &amp;quot;Quelle mois?&amp;quot;&quot;/&gt;&lt;property id=&quot;20307&quot; value=&quot;279&quot;/&gt;&lt;/object&gt;&lt;object type=&quot;3&quot; unique_id=&quot;10341&quot;&gt;&lt;property id=&quot;20148&quot; value=&quot;5&quot;/&gt;&lt;property id=&quot;20300&quot; value=&quot;Slide 25 - &amp;quot;Quelle mois?&amp;quot;&quot;/&gt;&lt;property id=&quot;20307&quot; value=&quot;281&quot;/&gt;&lt;/object&gt;&lt;object type=&quot;3&quot; unique_id=&quot;10342&quot;&gt;&lt;property id=&quot;20148&quot; value=&quot;5&quot;/&gt;&lt;property id=&quot;20300&quot; value=&quot;Slide 26 - &amp;quot;Quelle mois?&amp;quot;&quot;/&gt;&lt;property id=&quot;20307&quot; value=&quot;282&quot;/&gt;&lt;/object&gt;&lt;object type=&quot;3&quot; unique_id=&quot;10343&quot;&gt;&lt;property id=&quot;20148&quot; value=&quot;5&quot;/&gt;&lt;property id=&quot;20300&quot; value=&quot;Slide 27 - &amp;quot;Quelle mois?&amp;quot;&quot;/&gt;&lt;property id=&quot;20307&quot; value=&quot;280&quot;/&gt;&lt;/object&gt;&lt;object type=&quot;3&quot; unique_id=&quot;10344&quot;&gt;&lt;property id=&quot;20148&quot; value=&quot;5&quot;/&gt;&lt;property id=&quot;20300&quot; value=&quot;Slide 28 - &amp;quot;Les mois d’année&amp;quot;&quot;/&gt;&lt;property id=&quot;20307&quot; value=&quot;28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TC102455596[[fn=Spring]]</Template>
  <TotalTime>111</TotalTime>
  <Words>154</Words>
  <Application>Microsoft Office PowerPoint</Application>
  <PresentationFormat>On-screen Show (4:3)</PresentationFormat>
  <Paragraphs>81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Spring</vt:lpstr>
      <vt:lpstr>Les mois d’année</vt:lpstr>
      <vt:lpstr>janvier</vt:lpstr>
      <vt:lpstr>février </vt:lpstr>
      <vt:lpstr>mars </vt:lpstr>
      <vt:lpstr>avril </vt:lpstr>
      <vt:lpstr>mai</vt:lpstr>
      <vt:lpstr>juin</vt:lpstr>
      <vt:lpstr>juillet</vt:lpstr>
      <vt:lpstr>août </vt:lpstr>
      <vt:lpstr>septembre</vt:lpstr>
      <vt:lpstr>octobre</vt:lpstr>
      <vt:lpstr>novembre</vt:lpstr>
      <vt:lpstr>décémbre </vt:lpstr>
      <vt:lpstr>Quelle mois?</vt:lpstr>
      <vt:lpstr>Il est janvier.</vt:lpstr>
      <vt:lpstr>Quelle mois?</vt:lpstr>
      <vt:lpstr>Quelle mois?</vt:lpstr>
      <vt:lpstr>Quelle mois?</vt:lpstr>
      <vt:lpstr>Quelle mois?</vt:lpstr>
      <vt:lpstr>Quelle mois?</vt:lpstr>
      <vt:lpstr>Quelle mois?</vt:lpstr>
      <vt:lpstr>Quelle mois?</vt:lpstr>
      <vt:lpstr>Quelle mois?</vt:lpstr>
      <vt:lpstr>Quelle mois?</vt:lpstr>
      <vt:lpstr>Quelle mois?</vt:lpstr>
      <vt:lpstr>Quelle mois?</vt:lpstr>
      <vt:lpstr>Quelle mois?</vt:lpstr>
      <vt:lpstr>Les mois d’année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mois d’année</dc:title>
  <dc:creator>Natalie Pollock</dc:creator>
  <cp:lastModifiedBy>Natalie Pollock</cp:lastModifiedBy>
  <cp:revision>11</cp:revision>
  <dcterms:created xsi:type="dcterms:W3CDTF">2012-05-01T22:42:53Z</dcterms:created>
  <dcterms:modified xsi:type="dcterms:W3CDTF">2012-05-02T00:53:34Z</dcterms:modified>
</cp:coreProperties>
</file>