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6F3CE02-5BA9-4324-A299-90746ACE60BB}" type="datetimeFigureOut">
              <a:rPr lang="en-AU" smtClean="0"/>
              <a:t>7/03/2012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D3D962B-D5B2-4A51-9BC6-52EFEB33E8B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Les </a:t>
            </a:r>
            <a:r>
              <a:rPr lang="en-AU" dirty="0" err="1" smtClean="0"/>
              <a:t>jours</a:t>
            </a:r>
            <a:r>
              <a:rPr lang="en-AU" dirty="0" smtClean="0"/>
              <a:t> de la </a:t>
            </a:r>
            <a:r>
              <a:rPr lang="en-AU" dirty="0" err="1" smtClean="0"/>
              <a:t>semaine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Days of the Week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63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 smtClean="0"/>
              <a:t>Il </a:t>
            </a:r>
            <a:r>
              <a:rPr lang="en-AU" sz="6600" dirty="0" err="1" smtClean="0"/>
              <a:t>est</a:t>
            </a:r>
            <a:r>
              <a:rPr lang="en-AU" sz="6600" dirty="0" smtClean="0"/>
              <a:t> </a:t>
            </a:r>
            <a:r>
              <a:rPr lang="en-AU" sz="6600" dirty="0" err="1" smtClean="0"/>
              <a:t>lundi</a:t>
            </a:r>
            <a:r>
              <a:rPr lang="en-AU" sz="6600" dirty="0" smtClean="0"/>
              <a:t>.</a:t>
            </a:r>
            <a:endParaRPr lang="en-AU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n-AU" sz="4400" dirty="0" smtClean="0"/>
              <a:t>It’s Monday.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5919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14" y="1819469"/>
            <a:ext cx="5929373" cy="384177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vendredi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125973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14" y="1819469"/>
            <a:ext cx="5929372" cy="384177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mercredi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421382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314" y="1824802"/>
            <a:ext cx="5929372" cy="38311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dimanche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25785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45" y="1824802"/>
            <a:ext cx="5912909" cy="383111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mardi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14014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45" y="1824802"/>
            <a:ext cx="5912909" cy="3831111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samedi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3104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7" y="1824802"/>
            <a:ext cx="5895465" cy="3831111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lundi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12847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5400" dirty="0" err="1" smtClean="0"/>
              <a:t>Quel</a:t>
            </a:r>
            <a:r>
              <a:rPr lang="en-AU" sz="5400" dirty="0" smtClean="0"/>
              <a:t> jour </a:t>
            </a:r>
            <a:r>
              <a:rPr lang="en-AU" sz="5400" dirty="0" err="1" smtClean="0"/>
              <a:t>est-il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7" y="1830453"/>
            <a:ext cx="5895465" cy="381980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5674568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jeudi</a:t>
            </a:r>
            <a:r>
              <a:rPr lang="en-AU" sz="5400" dirty="0" smtClean="0"/>
              <a:t>.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288893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dirty="0" smtClean="0"/>
              <a:t>Les </a:t>
            </a:r>
            <a:r>
              <a:rPr lang="en-AU" dirty="0" err="1" smtClean="0"/>
              <a:t>jours</a:t>
            </a:r>
            <a:r>
              <a:rPr lang="en-AU" dirty="0" smtClean="0"/>
              <a:t> de la </a:t>
            </a:r>
            <a:r>
              <a:rPr lang="en-AU" dirty="0" err="1" smtClean="0"/>
              <a:t>semaine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3600" dirty="0" smtClean="0"/>
              <a:t>The days of the week</a:t>
            </a:r>
            <a:endParaRPr lang="en-AU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356041"/>
              </p:ext>
            </p:extLst>
          </p:nvPr>
        </p:nvGraphicFramePr>
        <p:xfrm>
          <a:off x="457200" y="242088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French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English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lundi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Monday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mardi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Tuesday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mercredi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Wednesday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jeudi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Thusday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vendredi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Friday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samedi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Saturday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dimanche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Sunday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Quel</a:t>
                      </a:r>
                      <a:r>
                        <a:rPr lang="en-AU" dirty="0" smtClean="0"/>
                        <a:t> jour </a:t>
                      </a:r>
                      <a:r>
                        <a:rPr lang="en-AU" dirty="0" err="1" smtClean="0"/>
                        <a:t>est-il</a:t>
                      </a:r>
                      <a:r>
                        <a:rPr lang="en-AU" dirty="0" smtClean="0"/>
                        <a:t>?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What day is it?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Il </a:t>
                      </a:r>
                      <a:r>
                        <a:rPr lang="en-AU" dirty="0" err="1" smtClean="0"/>
                        <a:t>est</a:t>
                      </a:r>
                      <a:r>
                        <a:rPr lang="en-AU" dirty="0" smtClean="0"/>
                        <a:t> …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It is …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21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lundi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759" y="2249488"/>
            <a:ext cx="6654481" cy="4324350"/>
          </a:xfrm>
        </p:spPr>
      </p:pic>
    </p:spTree>
    <p:extLst>
      <p:ext uri="{BB962C8B-B14F-4D97-AF65-F5344CB8AC3E}">
        <p14:creationId xmlns:p14="http://schemas.microsoft.com/office/powerpoint/2010/main" val="164473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mardi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5" y="2249488"/>
            <a:ext cx="6674169" cy="4324350"/>
          </a:xfrm>
        </p:spPr>
      </p:pic>
    </p:spTree>
    <p:extLst>
      <p:ext uri="{BB962C8B-B14F-4D97-AF65-F5344CB8AC3E}">
        <p14:creationId xmlns:p14="http://schemas.microsoft.com/office/powerpoint/2010/main" val="99107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mercredi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5" y="2249488"/>
            <a:ext cx="6674169" cy="4324350"/>
          </a:xfrm>
        </p:spPr>
      </p:pic>
    </p:spTree>
    <p:extLst>
      <p:ext uri="{BB962C8B-B14F-4D97-AF65-F5344CB8AC3E}">
        <p14:creationId xmlns:p14="http://schemas.microsoft.com/office/powerpoint/2010/main" val="265250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jeudi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5" y="2249488"/>
            <a:ext cx="6674169" cy="4324350"/>
          </a:xfrm>
        </p:spPr>
      </p:pic>
    </p:spTree>
    <p:extLst>
      <p:ext uri="{BB962C8B-B14F-4D97-AF65-F5344CB8AC3E}">
        <p14:creationId xmlns:p14="http://schemas.microsoft.com/office/powerpoint/2010/main" val="28328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vendredi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5" y="2249488"/>
            <a:ext cx="6674169" cy="4324350"/>
          </a:xfrm>
        </p:spPr>
      </p:pic>
    </p:spTree>
    <p:extLst>
      <p:ext uri="{BB962C8B-B14F-4D97-AF65-F5344CB8AC3E}">
        <p14:creationId xmlns:p14="http://schemas.microsoft.com/office/powerpoint/2010/main" val="398306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samedi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5" y="2249488"/>
            <a:ext cx="6674169" cy="4324350"/>
          </a:xfrm>
        </p:spPr>
      </p:pic>
    </p:spTree>
    <p:extLst>
      <p:ext uri="{BB962C8B-B14F-4D97-AF65-F5344CB8AC3E}">
        <p14:creationId xmlns:p14="http://schemas.microsoft.com/office/powerpoint/2010/main" val="240921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04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AU" sz="6600" dirty="0" err="1" smtClean="0"/>
              <a:t>dimanche</a:t>
            </a:r>
            <a:endParaRPr lang="en-AU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625" y="2249488"/>
            <a:ext cx="6692750" cy="4324350"/>
          </a:xfrm>
        </p:spPr>
      </p:pic>
    </p:spTree>
    <p:extLst>
      <p:ext uri="{BB962C8B-B14F-4D97-AF65-F5344CB8AC3E}">
        <p14:creationId xmlns:p14="http://schemas.microsoft.com/office/powerpoint/2010/main" val="41893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 err="1" smtClean="0"/>
              <a:t>Quel</a:t>
            </a:r>
            <a:r>
              <a:rPr lang="en-AU" sz="6600" dirty="0" smtClean="0"/>
              <a:t> jour </a:t>
            </a:r>
            <a:r>
              <a:rPr lang="en-AU" sz="6600" dirty="0" err="1" smtClean="0"/>
              <a:t>est-il</a:t>
            </a:r>
            <a:r>
              <a:rPr lang="en-AU" sz="6600" dirty="0" smtClean="0"/>
              <a:t>?</a:t>
            </a:r>
            <a:endParaRPr lang="en-AU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5472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n-AU" sz="4400" dirty="0" smtClean="0"/>
              <a:t>What day is it?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78957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124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Les jours de la semaine</vt:lpstr>
      <vt:lpstr>lundi</vt:lpstr>
      <vt:lpstr>mardi</vt:lpstr>
      <vt:lpstr>mercredi</vt:lpstr>
      <vt:lpstr>jeudi</vt:lpstr>
      <vt:lpstr>vendredi</vt:lpstr>
      <vt:lpstr>samedi</vt:lpstr>
      <vt:lpstr>dimanche</vt:lpstr>
      <vt:lpstr>Quel jour est-il?</vt:lpstr>
      <vt:lpstr>Il est lundi.</vt:lpstr>
      <vt:lpstr>Quel jour est-il?</vt:lpstr>
      <vt:lpstr>Quel jour est-il?</vt:lpstr>
      <vt:lpstr>Quel jour est-il?</vt:lpstr>
      <vt:lpstr>Quel jour est-il?</vt:lpstr>
      <vt:lpstr>Quel jour est-il?</vt:lpstr>
      <vt:lpstr>Quel jour est-il?</vt:lpstr>
      <vt:lpstr>Quel jour est-il?</vt:lpstr>
      <vt:lpstr>Les jours de la semaine The days of the week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jours de la semaine</dc:title>
  <dc:creator>User</dc:creator>
  <cp:lastModifiedBy>User</cp:lastModifiedBy>
  <cp:revision>9</cp:revision>
  <dcterms:created xsi:type="dcterms:W3CDTF">2012-03-07T09:30:35Z</dcterms:created>
  <dcterms:modified xsi:type="dcterms:W3CDTF">2012-03-07T10:31:09Z</dcterms:modified>
</cp:coreProperties>
</file>